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70" r:id="rId4"/>
    <p:sldMasterId id="2147483892" r:id="rId5"/>
    <p:sldMasterId id="2147483895" r:id="rId6"/>
  </p:sldMasterIdLst>
  <p:notesMasterIdLst>
    <p:notesMasterId r:id="rId32"/>
  </p:notesMasterIdLst>
  <p:handoutMasterIdLst>
    <p:handoutMasterId r:id="rId33"/>
  </p:handoutMasterIdLst>
  <p:sldIdLst>
    <p:sldId id="256" r:id="rId7"/>
    <p:sldId id="262" r:id="rId8"/>
    <p:sldId id="264" r:id="rId9"/>
    <p:sldId id="1421" r:id="rId10"/>
    <p:sldId id="1422" r:id="rId11"/>
    <p:sldId id="1419" r:id="rId12"/>
    <p:sldId id="1420" r:id="rId13"/>
    <p:sldId id="1423" r:id="rId14"/>
    <p:sldId id="1428" r:id="rId15"/>
    <p:sldId id="275" r:id="rId16"/>
    <p:sldId id="271" r:id="rId17"/>
    <p:sldId id="1431" r:id="rId18"/>
    <p:sldId id="274" r:id="rId19"/>
    <p:sldId id="1433" r:id="rId20"/>
    <p:sldId id="1224" r:id="rId21"/>
    <p:sldId id="1225" r:id="rId22"/>
    <p:sldId id="1226" r:id="rId23"/>
    <p:sldId id="1227" r:id="rId24"/>
    <p:sldId id="276" r:id="rId25"/>
    <p:sldId id="1218" r:id="rId26"/>
    <p:sldId id="1432" r:id="rId27"/>
    <p:sldId id="1170" r:id="rId28"/>
    <p:sldId id="1430" r:id="rId29"/>
    <p:sldId id="1425" r:id="rId30"/>
    <p:sldId id="1372" r:id="rId31"/>
  </p:sldIdLst>
  <p:sldSz cx="12192000" cy="6858000"/>
  <p:notesSz cx="7102475" cy="9388475"/>
  <p:embeddedFontLst>
    <p:embeddedFont>
      <p:font typeface="Century Gothic" panose="020B0502020202020204" pitchFamily="34" charset="0"/>
      <p:regular r:id="rId34"/>
      <p:bold r:id="rId35"/>
      <p:italic r:id="rId36"/>
      <p:boldItalic r:id="rId37"/>
    </p:embeddedFont>
    <p:embeddedFont>
      <p:font typeface="Gotham-book" panose="02000504050000020004" pitchFamily="2" charset="0"/>
      <p:regular r:id="rId38"/>
    </p:embeddedFont>
    <p:embeddedFont>
      <p:font typeface="Heebo" pitchFamily="2" charset="-79"/>
      <p:regular r:id="rId39"/>
      <p:bold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F466643-BBA1-ACAF-40BC-03966D0134E6}" name="Kathy Debrosse" initials="KD" userId="S::kathy.debrosse@artswave.org::09fd18dc-e454-48a5-aba1-66b2203464c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ecia Kintner" initials="AK" lastIdx="1" clrIdx="0">
    <p:extLst>
      <p:ext uri="{19B8F6BF-5375-455C-9EA6-DF929625EA0E}">
        <p15:presenceInfo xmlns:p15="http://schemas.microsoft.com/office/powerpoint/2012/main" userId="S::alecia.kintner@artswave.org::655719e2-6b77-4b7a-af2d-f063bf98dc99" providerId="AD"/>
      </p:ext>
    </p:extLst>
  </p:cmAuthor>
  <p:cmAuthor id="2" name="Lisa Wolter" initials="LW" lastIdx="2" clrIdx="1">
    <p:extLst>
      <p:ext uri="{19B8F6BF-5375-455C-9EA6-DF929625EA0E}">
        <p15:presenceInfo xmlns:p15="http://schemas.microsoft.com/office/powerpoint/2012/main" userId="S::lisa.wolter@artswave.org::90e2ab83-5160-4396-a1ba-563c975bb297" providerId="AD"/>
      </p:ext>
    </p:extLst>
  </p:cmAuthor>
  <p:cmAuthor id="3" name="Alecia Kintner" initials="AK [2]" lastIdx="4" clrIdx="2">
    <p:extLst>
      <p:ext uri="{19B8F6BF-5375-455C-9EA6-DF929625EA0E}">
        <p15:presenceInfo xmlns:p15="http://schemas.microsoft.com/office/powerpoint/2012/main" userId="Alecia Kintn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1B10"/>
    <a:srgbClr val="EE3E39"/>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208" autoAdjust="0"/>
  </p:normalViewPr>
  <p:slideViewPr>
    <p:cSldViewPr snapToGrid="0">
      <p:cViewPr varScale="1">
        <p:scale>
          <a:sx n="83" d="100"/>
          <a:sy n="83" d="100"/>
        </p:scale>
        <p:origin x="1638" y="9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6.fntdata"/><Relationship Id="rId21" Type="http://schemas.openxmlformats.org/officeDocument/2006/relationships/slide" Target="slides/slide15.xml"/><Relationship Id="rId34" Type="http://schemas.openxmlformats.org/officeDocument/2006/relationships/font" Target="fonts/font1.fntdata"/><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3.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2.fntdata"/><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microsoft.com/office/2016/11/relationships/changesInfo" Target="changesInfos/changesInfo1.xml"/><Relationship Id="rId20" Type="http://schemas.openxmlformats.org/officeDocument/2006/relationships/slide" Target="slides/slide14.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athan Buening" userId="0b4dd2b2-9f84-47e1-bc78-5836b011fc65" providerId="ADAL" clId="{D8A1F138-4B64-4F54-A001-9D1842CDB973}"/>
    <pc:docChg chg="delSld delMainMaster">
      <pc:chgData name="Jonathan Buening" userId="0b4dd2b2-9f84-47e1-bc78-5836b011fc65" providerId="ADAL" clId="{D8A1F138-4B64-4F54-A001-9D1842CDB973}" dt="2023-01-19T16:33:52.479" v="1" actId="47"/>
      <pc:docMkLst>
        <pc:docMk/>
      </pc:docMkLst>
      <pc:sldChg chg="del">
        <pc:chgData name="Jonathan Buening" userId="0b4dd2b2-9f84-47e1-bc78-5836b011fc65" providerId="ADAL" clId="{D8A1F138-4B64-4F54-A001-9D1842CDB973}" dt="2023-01-19T16:33:52.479" v="1" actId="47"/>
        <pc:sldMkLst>
          <pc:docMk/>
          <pc:sldMk cId="3290777396" sldId="850"/>
        </pc:sldMkLst>
      </pc:sldChg>
      <pc:sldChg chg="del">
        <pc:chgData name="Jonathan Buening" userId="0b4dd2b2-9f84-47e1-bc78-5836b011fc65" providerId="ADAL" clId="{D8A1F138-4B64-4F54-A001-9D1842CDB973}" dt="2023-01-19T16:33:52.479" v="1" actId="47"/>
        <pc:sldMkLst>
          <pc:docMk/>
          <pc:sldMk cId="1527750698" sldId="851"/>
        </pc:sldMkLst>
      </pc:sldChg>
      <pc:sldChg chg="del">
        <pc:chgData name="Jonathan Buening" userId="0b4dd2b2-9f84-47e1-bc78-5836b011fc65" providerId="ADAL" clId="{D8A1F138-4B64-4F54-A001-9D1842CDB973}" dt="2023-01-19T16:33:48.631" v="0" actId="47"/>
        <pc:sldMkLst>
          <pc:docMk/>
          <pc:sldMk cId="4220814527" sldId="1130"/>
        </pc:sldMkLst>
      </pc:sldChg>
      <pc:sldChg chg="del">
        <pc:chgData name="Jonathan Buening" userId="0b4dd2b2-9f84-47e1-bc78-5836b011fc65" providerId="ADAL" clId="{D8A1F138-4B64-4F54-A001-9D1842CDB973}" dt="2023-01-19T16:33:52.479" v="1" actId="47"/>
        <pc:sldMkLst>
          <pc:docMk/>
          <pc:sldMk cId="893020968" sldId="1434"/>
        </pc:sldMkLst>
      </pc:sldChg>
      <pc:sldMasterChg chg="del delSldLayout">
        <pc:chgData name="Jonathan Buening" userId="0b4dd2b2-9f84-47e1-bc78-5836b011fc65" providerId="ADAL" clId="{D8A1F138-4B64-4F54-A001-9D1842CDB973}" dt="2023-01-19T16:33:52.479" v="1" actId="47"/>
        <pc:sldMasterMkLst>
          <pc:docMk/>
          <pc:sldMasterMk cId="3603790101" sldId="2147483842"/>
        </pc:sldMasterMkLst>
        <pc:sldLayoutChg chg="del">
          <pc:chgData name="Jonathan Buening" userId="0b4dd2b2-9f84-47e1-bc78-5836b011fc65" providerId="ADAL" clId="{D8A1F138-4B64-4F54-A001-9D1842CDB973}" dt="2023-01-19T16:33:52.479" v="1" actId="47"/>
          <pc:sldLayoutMkLst>
            <pc:docMk/>
            <pc:sldMasterMk cId="3603790101" sldId="2147483842"/>
            <pc:sldLayoutMk cId="3167901584" sldId="2147483843"/>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5C18409-ACA8-44FD-A4F2-D2A6A90A3A3D}"/>
              </a:ext>
            </a:extLst>
          </p:cNvPr>
          <p:cNvSpPr>
            <a:spLocks noGrp="1"/>
          </p:cNvSpPr>
          <p:nvPr>
            <p:ph type="hdr" sz="quarter"/>
          </p:nvPr>
        </p:nvSpPr>
        <p:spPr>
          <a:xfrm>
            <a:off x="2" y="1"/>
            <a:ext cx="3078382" cy="471348"/>
          </a:xfrm>
          <a:prstGeom prst="rect">
            <a:avLst/>
          </a:prstGeom>
        </p:spPr>
        <p:txBody>
          <a:bodyPr vert="horz" lIns="92461" tIns="46231" rIns="92461" bIns="46231" rtlCol="0"/>
          <a:lstStyle>
            <a:lvl1pPr algn="l">
              <a:defRPr sz="1300"/>
            </a:lvl1pPr>
          </a:lstStyle>
          <a:p>
            <a:endParaRPr lang="en-US">
              <a:latin typeface="Century Gothic" panose="020B0502020202020204" pitchFamily="34" charset="0"/>
            </a:endParaRPr>
          </a:p>
        </p:txBody>
      </p:sp>
      <p:sp>
        <p:nvSpPr>
          <p:cNvPr id="3" name="Date Placeholder 2">
            <a:extLst>
              <a:ext uri="{FF2B5EF4-FFF2-40B4-BE49-F238E27FC236}">
                <a16:creationId xmlns:a16="http://schemas.microsoft.com/office/drawing/2014/main" id="{289401BA-159E-4B47-9F14-FA010F150DCB}"/>
              </a:ext>
            </a:extLst>
          </p:cNvPr>
          <p:cNvSpPr>
            <a:spLocks noGrp="1"/>
          </p:cNvSpPr>
          <p:nvPr>
            <p:ph type="dt" sz="quarter" idx="1"/>
          </p:nvPr>
        </p:nvSpPr>
        <p:spPr>
          <a:xfrm>
            <a:off x="4022485" y="1"/>
            <a:ext cx="3078382" cy="471348"/>
          </a:xfrm>
          <a:prstGeom prst="rect">
            <a:avLst/>
          </a:prstGeom>
        </p:spPr>
        <p:txBody>
          <a:bodyPr vert="horz" lIns="92461" tIns="46231" rIns="92461" bIns="46231" rtlCol="0"/>
          <a:lstStyle>
            <a:lvl1pPr algn="r">
              <a:defRPr sz="1300"/>
            </a:lvl1pPr>
          </a:lstStyle>
          <a:p>
            <a:fld id="{E6BEC31C-0CF1-4598-B2D9-7E8447F4C592}" type="datetimeFigureOut">
              <a:rPr lang="en-US" smtClean="0">
                <a:latin typeface="Century Gothic" panose="020B0502020202020204" pitchFamily="34" charset="0"/>
              </a:rPr>
              <a:t>1/19/2023</a:t>
            </a:fld>
            <a:endParaRPr lang="en-US">
              <a:latin typeface="Century Gothic" panose="020B0502020202020204" pitchFamily="34" charset="0"/>
            </a:endParaRPr>
          </a:p>
        </p:txBody>
      </p:sp>
      <p:sp>
        <p:nvSpPr>
          <p:cNvPr id="4" name="Footer Placeholder 3">
            <a:extLst>
              <a:ext uri="{FF2B5EF4-FFF2-40B4-BE49-F238E27FC236}">
                <a16:creationId xmlns:a16="http://schemas.microsoft.com/office/drawing/2014/main" id="{EB179635-E585-46DE-A2CE-971F7C04CC29}"/>
              </a:ext>
            </a:extLst>
          </p:cNvPr>
          <p:cNvSpPr>
            <a:spLocks noGrp="1"/>
          </p:cNvSpPr>
          <p:nvPr>
            <p:ph type="ftr" sz="quarter" idx="2"/>
          </p:nvPr>
        </p:nvSpPr>
        <p:spPr>
          <a:xfrm>
            <a:off x="2" y="8917130"/>
            <a:ext cx="3078382" cy="471348"/>
          </a:xfrm>
          <a:prstGeom prst="rect">
            <a:avLst/>
          </a:prstGeom>
        </p:spPr>
        <p:txBody>
          <a:bodyPr vert="horz" lIns="92461" tIns="46231" rIns="92461" bIns="46231" rtlCol="0" anchor="b"/>
          <a:lstStyle>
            <a:lvl1pPr algn="l">
              <a:defRPr sz="1300"/>
            </a:lvl1pPr>
          </a:lstStyle>
          <a:p>
            <a:endParaRPr lang="en-US">
              <a:latin typeface="Century Gothic" panose="020B0502020202020204" pitchFamily="34" charset="0"/>
            </a:endParaRPr>
          </a:p>
        </p:txBody>
      </p:sp>
      <p:sp>
        <p:nvSpPr>
          <p:cNvPr id="5" name="Slide Number Placeholder 4">
            <a:extLst>
              <a:ext uri="{FF2B5EF4-FFF2-40B4-BE49-F238E27FC236}">
                <a16:creationId xmlns:a16="http://schemas.microsoft.com/office/drawing/2014/main" id="{8D9DEB89-01BA-4F14-802E-9F64F86B9D22}"/>
              </a:ext>
            </a:extLst>
          </p:cNvPr>
          <p:cNvSpPr>
            <a:spLocks noGrp="1"/>
          </p:cNvSpPr>
          <p:nvPr>
            <p:ph type="sldNum" sz="quarter" idx="3"/>
          </p:nvPr>
        </p:nvSpPr>
        <p:spPr>
          <a:xfrm>
            <a:off x="4022485" y="8917130"/>
            <a:ext cx="3078382" cy="471348"/>
          </a:xfrm>
          <a:prstGeom prst="rect">
            <a:avLst/>
          </a:prstGeom>
        </p:spPr>
        <p:txBody>
          <a:bodyPr vert="horz" lIns="92461" tIns="46231" rIns="92461" bIns="46231" rtlCol="0" anchor="b"/>
          <a:lstStyle>
            <a:lvl1pPr algn="r">
              <a:defRPr sz="1300"/>
            </a:lvl1pPr>
          </a:lstStyle>
          <a:p>
            <a:fld id="{771E917A-A0C0-4C46-B546-813D400E2129}" type="slidenum">
              <a:rPr lang="en-US" smtClean="0">
                <a:latin typeface="Century Gothic" panose="020B0502020202020204" pitchFamily="34" charset="0"/>
              </a:rPr>
              <a:t>‹#›</a:t>
            </a:fld>
            <a:endParaRPr lang="en-US">
              <a:latin typeface="Century Gothic" panose="020B0502020202020204" pitchFamily="34" charset="0"/>
            </a:endParaRPr>
          </a:p>
        </p:txBody>
      </p:sp>
    </p:spTree>
    <p:extLst>
      <p:ext uri="{BB962C8B-B14F-4D97-AF65-F5344CB8AC3E}">
        <p14:creationId xmlns:p14="http://schemas.microsoft.com/office/powerpoint/2010/main" val="102996298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a:extLst>
              <a:ext uri="{FF2B5EF4-FFF2-40B4-BE49-F238E27FC236}">
                <a16:creationId xmlns:a16="http://schemas.microsoft.com/office/drawing/2014/main" id="{24FCAB76-83F5-40E0-B495-516D17E4BEDC}"/>
              </a:ext>
            </a:extLst>
          </p:cNvPr>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atin typeface="Century Gothic" panose="020B0502020202020204" pitchFamily="34" charset="0"/>
              </a:defRPr>
            </a:lvl1pPr>
          </a:lstStyle>
          <a:p>
            <a:endParaRPr lang="en-US"/>
          </a:p>
        </p:txBody>
      </p:sp>
      <p:sp>
        <p:nvSpPr>
          <p:cNvPr id="9" name="Slide Image Placeholder 8">
            <a:extLst>
              <a:ext uri="{FF2B5EF4-FFF2-40B4-BE49-F238E27FC236}">
                <a16:creationId xmlns:a16="http://schemas.microsoft.com/office/drawing/2014/main" id="{CD41E6F5-2177-4D6B-9E1D-568C90DC1544}"/>
              </a:ext>
            </a:extLst>
          </p:cNvPr>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440" tIns="45720" rIns="91440" bIns="45720" rtlCol="0" anchor="ctr"/>
          <a:lstStyle/>
          <a:p>
            <a:endParaRPr lang="en-US"/>
          </a:p>
        </p:txBody>
      </p:sp>
      <p:sp>
        <p:nvSpPr>
          <p:cNvPr id="10" name="Notes Placeholder 9">
            <a:extLst>
              <a:ext uri="{FF2B5EF4-FFF2-40B4-BE49-F238E27FC236}">
                <a16:creationId xmlns:a16="http://schemas.microsoft.com/office/drawing/2014/main" id="{6914E7ED-EBD4-4E94-AB16-AC21B4E4A897}"/>
              </a:ext>
            </a:extLst>
          </p:cNvPr>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10">
            <a:extLst>
              <a:ext uri="{FF2B5EF4-FFF2-40B4-BE49-F238E27FC236}">
                <a16:creationId xmlns:a16="http://schemas.microsoft.com/office/drawing/2014/main" id="{8F296C9B-0E84-41E1-BAFD-158E08F5F534}"/>
              </a:ext>
            </a:extLst>
          </p:cNvPr>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atin typeface="Century Gothic" panose="020B0502020202020204" pitchFamily="34" charset="0"/>
              </a:defRPr>
            </a:lvl1pPr>
          </a:lstStyle>
          <a:p>
            <a:fld id="{FD1FA4ED-C975-4964-9285-79140B73B2DC}" type="datetimeFigureOut">
              <a:rPr lang="en-US" smtClean="0"/>
              <a:pPr/>
              <a:t>1/19/2023</a:t>
            </a:fld>
            <a:endParaRPr lang="en-US"/>
          </a:p>
        </p:txBody>
      </p:sp>
      <p:sp>
        <p:nvSpPr>
          <p:cNvPr id="12" name="Footer Placeholder 11">
            <a:extLst>
              <a:ext uri="{FF2B5EF4-FFF2-40B4-BE49-F238E27FC236}">
                <a16:creationId xmlns:a16="http://schemas.microsoft.com/office/drawing/2014/main" id="{A534E467-7ED9-4D56-84C9-7F1D730928F0}"/>
              </a:ext>
            </a:extLst>
          </p:cNvPr>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atin typeface="Century Gothic" panose="020B0502020202020204" pitchFamily="34" charset="0"/>
              </a:defRPr>
            </a:lvl1pPr>
          </a:lstStyle>
          <a:p>
            <a:endParaRPr lang="en-US"/>
          </a:p>
        </p:txBody>
      </p:sp>
      <p:sp>
        <p:nvSpPr>
          <p:cNvPr id="13" name="Slide Number Placeholder 12">
            <a:extLst>
              <a:ext uri="{FF2B5EF4-FFF2-40B4-BE49-F238E27FC236}">
                <a16:creationId xmlns:a16="http://schemas.microsoft.com/office/drawing/2014/main" id="{F9ADEB1C-C15F-4426-B859-32D6BDBF4C6C}"/>
              </a:ext>
            </a:extLst>
          </p:cNvPr>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atin typeface="Century Gothic" panose="020B0502020202020204" pitchFamily="34" charset="0"/>
              </a:defRPr>
            </a:lvl1pPr>
          </a:lstStyle>
          <a:p>
            <a:fld id="{742A2411-2F71-433E-B148-24662CBE6BB1}" type="slidenum">
              <a:rPr lang="en-US" smtClean="0"/>
              <a:pPr/>
              <a:t>‹#›</a:t>
            </a:fld>
            <a:endParaRPr lang="en-US"/>
          </a:p>
        </p:txBody>
      </p:sp>
    </p:spTree>
    <p:extLst>
      <p:ext uri="{BB962C8B-B14F-4D97-AF65-F5344CB8AC3E}">
        <p14:creationId xmlns:p14="http://schemas.microsoft.com/office/powerpoint/2010/main" val="112284003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Century Gothic" panose="020B0502020202020204" pitchFamily="34" charset="0"/>
        <a:ea typeface="+mn-ea"/>
        <a:cs typeface="+mn-cs"/>
      </a:defRPr>
    </a:lvl1pPr>
    <a:lvl2pPr marL="457200" algn="l" defTabSz="914400" rtl="0" eaLnBrk="1" latinLnBrk="0" hangingPunct="1">
      <a:defRPr sz="1200" kern="1200">
        <a:solidFill>
          <a:schemeClr val="tx1"/>
        </a:solidFill>
        <a:latin typeface="Century Gothic" panose="020B0502020202020204" pitchFamily="34" charset="0"/>
        <a:ea typeface="+mn-ea"/>
        <a:cs typeface="+mn-cs"/>
      </a:defRPr>
    </a:lvl2pPr>
    <a:lvl3pPr marL="914400" algn="l" defTabSz="914400" rtl="0" eaLnBrk="1" latinLnBrk="0" hangingPunct="1">
      <a:defRPr sz="1200" kern="1200">
        <a:solidFill>
          <a:schemeClr val="tx1"/>
        </a:solidFill>
        <a:latin typeface="Century Gothic" panose="020B0502020202020204" pitchFamily="34" charset="0"/>
        <a:ea typeface="+mn-ea"/>
        <a:cs typeface="+mn-cs"/>
      </a:defRPr>
    </a:lvl3pPr>
    <a:lvl4pPr marL="1371600" algn="l" defTabSz="914400" rtl="0" eaLnBrk="1" latinLnBrk="0" hangingPunct="1">
      <a:defRPr sz="1200" kern="1200">
        <a:solidFill>
          <a:schemeClr val="tx1"/>
        </a:solidFill>
        <a:latin typeface="Century Gothic" panose="020B0502020202020204" pitchFamily="34" charset="0"/>
        <a:ea typeface="+mn-ea"/>
        <a:cs typeface="+mn-cs"/>
      </a:defRPr>
    </a:lvl4pPr>
    <a:lvl5pPr marL="1828800" algn="l" defTabSz="914400" rtl="0" eaLnBrk="1" latinLnBrk="0" hangingPunct="1">
      <a:defRPr sz="120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cap="all" baseline="0"/>
              <a:t>[Introduction]</a:t>
            </a:r>
          </a:p>
          <a:p>
            <a:endParaRPr lang="en-US"/>
          </a:p>
          <a:p>
            <a:r>
              <a:rPr lang="en-US"/>
              <a:t>Welcome to the XYZ company kick-off! I’m ______ from ______. Thank you for being here/tuning in/logging on today!</a:t>
            </a:r>
          </a:p>
          <a:p>
            <a:endParaRPr lang="en-US" cap="all" baseline="0"/>
          </a:p>
          <a:p>
            <a:r>
              <a:rPr lang="en-US" cap="all" baseline="0"/>
              <a:t>[insert personal introduction here. Ex. This is my third time heading up the campaign and things are going to look different this year, etc.]</a:t>
            </a:r>
          </a:p>
          <a:p>
            <a:endParaRPr lang="en-US" cap="all"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cap="all" baseline="0"/>
              <a:t>[click to next slide]</a:t>
            </a:r>
          </a:p>
          <a:p>
            <a:endParaRPr lang="en-US" cap="all" baseline="0"/>
          </a:p>
          <a:p>
            <a:endParaRPr lang="en-US"/>
          </a:p>
          <a:p>
            <a:endParaRPr lang="en-US"/>
          </a:p>
        </p:txBody>
      </p:sp>
    </p:spTree>
    <p:extLst>
      <p:ext uri="{BB962C8B-B14F-4D97-AF65-F5344CB8AC3E}">
        <p14:creationId xmlns:p14="http://schemas.microsoft.com/office/powerpoint/2010/main" val="1990698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may be asking yourself, why give specifically to ArtsWave?</a:t>
            </a:r>
          </a:p>
          <a:p>
            <a:endParaRPr lang="en-US"/>
          </a:p>
          <a:p>
            <a:r>
              <a:rPr lang="en-US" cap="all" baseline="0"/>
              <a:t>[click] </a:t>
            </a:r>
            <a:r>
              <a:rPr lang="en-US"/>
              <a:t>We’ve invested over $350 million in community gifts over that time, which directly led to the strength and resiliency of our arts. As an example, our arts weathered the covid storm much better than our peer cities, in many cases directly due to a history of strong support from people like you. This allows for our region to have a quicker recovery and a more promising future.</a:t>
            </a:r>
          </a:p>
          <a:p>
            <a:endParaRPr lang="en-US"/>
          </a:p>
          <a:p>
            <a:r>
              <a:rPr lang="en-US" cap="all" baseline="0"/>
              <a:t>[click] </a:t>
            </a:r>
            <a:r>
              <a:rPr lang="en-US"/>
              <a:t>This support is directly tied to the quality and variety of the arts in our region. For an example, we can look at how ArtsWave has grown and changed: in 1927, we supported just a few organizations, now we support nearly 150. This mirrors the expansion and diversity of our arts and our region.</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cap="all" baseline="0"/>
              <a:t>[click] </a:t>
            </a:r>
            <a:r>
              <a:rPr lang="en-US"/>
              <a:t>We’ve been around. [click and read and expand if necessary]</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cap="all" baseline="0"/>
              <a:t>[click to next slide]</a:t>
            </a:r>
          </a:p>
          <a:p>
            <a:endParaRPr lang="en-US"/>
          </a:p>
          <a:p>
            <a:endParaRPr lang="en-US"/>
          </a:p>
        </p:txBody>
      </p:sp>
    </p:spTree>
    <p:extLst>
      <p:ext uri="{BB962C8B-B14F-4D97-AF65-F5344CB8AC3E}">
        <p14:creationId xmlns:p14="http://schemas.microsoft.com/office/powerpoint/2010/main" val="569610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see a bit more about ArtsWave, who they are, and the impact that supporting them can have.</a:t>
            </a:r>
          </a:p>
          <a:p>
            <a:endParaRPr lang="en-US"/>
          </a:p>
          <a:p>
            <a:r>
              <a:rPr lang="en-US"/>
              <a:t>[AFTER VIDEO]: So now you know more about how we fund the arts in Cincinnati and the important role each of us plays in that funding.</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cap="all" baseline="0"/>
              <a:t>[click to next slide]</a:t>
            </a:r>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1205994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42967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p>
        </p:txBody>
      </p:sp>
    </p:spTree>
    <p:extLst>
      <p:ext uri="{BB962C8B-B14F-4D97-AF65-F5344CB8AC3E}">
        <p14:creationId xmlns:p14="http://schemas.microsoft.com/office/powerpoint/2010/main" val="2123967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cs typeface="+mn-cs"/>
              </a:rPr>
              <a:t>Toolkit: </a:t>
            </a:r>
            <a:r>
              <a:rPr lang="en-US">
                <a:solidFill>
                  <a:srgbClr val="272729"/>
                </a:solidFill>
                <a:cs typeface="Arial"/>
              </a:rPr>
              <a:t>Everything you need to run a successful campaign can be found online at artswave.org/</a:t>
            </a:r>
            <a:r>
              <a:rPr lang="en-US" err="1">
                <a:solidFill>
                  <a:srgbClr val="272729"/>
                </a:solidFill>
                <a:cs typeface="Arial"/>
              </a:rPr>
              <a:t>workplacegiving</a:t>
            </a:r>
            <a:endParaRPr lang="en-US">
              <a:solidFill>
                <a:srgbClr val="272729"/>
              </a:solidFil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rgbClr val="272729"/>
              </a:solidFill>
              <a:cs typeface="Arial"/>
            </a:endParaRPr>
          </a:p>
          <a:p>
            <a:endParaRPr lang="en-US"/>
          </a:p>
        </p:txBody>
      </p:sp>
      <p:sp>
        <p:nvSpPr>
          <p:cNvPr id="5" name="Slide Image Placeholder 4">
            <a:extLst>
              <a:ext uri="{FF2B5EF4-FFF2-40B4-BE49-F238E27FC236}">
                <a16:creationId xmlns:a16="http://schemas.microsoft.com/office/drawing/2014/main" id="{E2CD61CB-ECEC-4F15-9404-8287373A14BC}"/>
              </a:ext>
            </a:extLst>
          </p:cNvPr>
          <p:cNvSpPr>
            <a:spLocks noGrp="1" noRot="1" noChangeAspect="1"/>
          </p:cNvSpPr>
          <p:nvPr>
            <p:ph type="sldImg"/>
          </p:nvPr>
        </p:nvSpPr>
        <p:spPr/>
      </p:sp>
    </p:spTree>
    <p:extLst>
      <p:ext uri="{BB962C8B-B14F-4D97-AF65-F5344CB8AC3E}">
        <p14:creationId xmlns:p14="http://schemas.microsoft.com/office/powerpoint/2010/main" val="2283487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0813" y="906463"/>
            <a:ext cx="4351337" cy="2447925"/>
          </a:xfrm>
        </p:spPr>
      </p:sp>
      <p:sp>
        <p:nvSpPr>
          <p:cNvPr id="3" name="Notes Placeholder 2"/>
          <p:cNvSpPr>
            <a:spLocks noGrp="1"/>
          </p:cNvSpPr>
          <p:nvPr>
            <p:ph type="body" idx="1"/>
          </p:nvPr>
        </p:nvSpPr>
        <p:spPr/>
        <p:txBody>
          <a:bodyPr/>
          <a:lstStyle/>
          <a:p>
            <a:r>
              <a:rPr lang="en-US" sz="1200" dirty="0">
                <a:solidFill>
                  <a:srgbClr val="272729"/>
                </a:solidFill>
                <a:cs typeface="Arial"/>
              </a:rPr>
              <a:t>An arts speaker should be used at your kick-off or at other gatherings to speak for 10-15 minutes about the impact your gifts have on their organization. This is your chance to show the true and life-changing impact a gift to ArtsWave can have.</a:t>
            </a:r>
          </a:p>
          <a:p>
            <a:endParaRPr lang="en-US" sz="1200" dirty="0">
              <a:solidFill>
                <a:srgbClr val="272729"/>
              </a:solidFill>
              <a:cs typeface="Arial"/>
            </a:endParaRPr>
          </a:p>
          <a:p>
            <a:r>
              <a:rPr lang="en-US" sz="1200" dirty="0">
                <a:solidFill>
                  <a:schemeClr val="bg2"/>
                </a:solidFill>
                <a:latin typeface="Gotham-book" panose="02000504050000020004" pitchFamily="2" charset="0"/>
                <a:cs typeface="Gotham Book" pitchFamily="50" charset="0"/>
              </a:rPr>
              <a:t>Performances can range from an evening of live, in-person entertainment to a quick 5-10 minute virtual drop-in. All art forms are available to fit you and your team.  Examples:</a:t>
            </a:r>
          </a:p>
          <a:p>
            <a:endParaRPr lang="en-US" sz="1200" dirty="0">
              <a:solidFill>
                <a:schemeClr val="bg2"/>
              </a:solidFill>
              <a:latin typeface="Gotham-book" panose="02000504050000020004" pitchFamily="2" charset="0"/>
              <a:cs typeface="Gotham Book" pitchFamily="50" charset="0"/>
            </a:endParaRPr>
          </a:p>
          <a:p>
            <a:pPr algn="l">
              <a:buFont typeface="Arial" panose="020B0604020202020204" pitchFamily="34" charset="0"/>
              <a:buChar char="•"/>
            </a:pPr>
            <a:r>
              <a:rPr lang="en-US" b="0" i="1" dirty="0">
                <a:solidFill>
                  <a:srgbClr val="000000"/>
                </a:solidFill>
                <a:effectLst/>
              </a:rPr>
              <a:t>At a retirement party, the lyrics to a popular song are rewritten about the person retiring, then sung by a professional who pops in to the meeting (virtually or in-person) to share in the fun.</a:t>
            </a:r>
            <a:endParaRPr lang="en-US" b="0" i="0" dirty="0">
              <a:solidFill>
                <a:srgbClr val="EB3527"/>
              </a:solidFill>
              <a:effectLst/>
            </a:endParaRPr>
          </a:p>
          <a:p>
            <a:pPr algn="l">
              <a:buFont typeface="Arial" panose="020B0604020202020204" pitchFamily="34" charset="0"/>
              <a:buChar char="•"/>
            </a:pPr>
            <a:r>
              <a:rPr lang="en-US" b="0" i="1" dirty="0">
                <a:solidFill>
                  <a:srgbClr val="000000"/>
                </a:solidFill>
                <a:effectLst/>
              </a:rPr>
              <a:t>A company has someone in leadership who loves classical music, so to surprise that person, an instrumentalist visits the office or joins a call to perform a piece.</a:t>
            </a:r>
            <a:endParaRPr lang="en-US" b="0" i="0" dirty="0">
              <a:solidFill>
                <a:srgbClr val="EB3527"/>
              </a:solidFill>
              <a:effectLst/>
            </a:endParaRPr>
          </a:p>
          <a:p>
            <a:pPr algn="l">
              <a:buFont typeface="Arial" panose="020B0604020202020204" pitchFamily="34" charset="0"/>
              <a:buChar char="•"/>
            </a:pPr>
            <a:r>
              <a:rPr lang="en-US" b="0" i="1" dirty="0">
                <a:solidFill>
                  <a:srgbClr val="000000"/>
                </a:solidFill>
                <a:effectLst/>
              </a:rPr>
              <a:t>A jazz band provides ambient music for a lunch event.</a:t>
            </a:r>
            <a:endParaRPr lang="en-US" b="0" i="0" dirty="0">
              <a:solidFill>
                <a:srgbClr val="EB3527"/>
              </a:solidFill>
              <a:effectLst/>
            </a:endParaRPr>
          </a:p>
          <a:p>
            <a:pPr algn="l">
              <a:buFont typeface="Arial" panose="020B0604020202020204" pitchFamily="34" charset="0"/>
              <a:buChar char="•"/>
            </a:pPr>
            <a:r>
              <a:rPr lang="en-US" b="0" i="1" dirty="0">
                <a:solidFill>
                  <a:srgbClr val="000000"/>
                </a:solidFill>
                <a:effectLst/>
              </a:rPr>
              <a:t>A local actor performs a stirring monologue to get the team ready for a major project that's about to begin.</a:t>
            </a:r>
            <a:endParaRPr lang="en-US" sz="1200" dirty="0">
              <a:solidFill>
                <a:schemeClr val="bg2"/>
              </a:solidFill>
              <a:latin typeface="Gotham-book" panose="02000504050000020004" pitchFamily="2" charset="0"/>
              <a:cs typeface="Gotham Book" pitchFamily="50" charset="0"/>
            </a:endParaRPr>
          </a:p>
          <a:p>
            <a:endParaRPr lang="en-US" sz="1200" baseline="0" dirty="0">
              <a:solidFill>
                <a:srgbClr val="272729"/>
              </a:solidFill>
              <a:cs typeface="Arial"/>
            </a:endParaRPr>
          </a:p>
          <a:p>
            <a:pPr algn="l">
              <a:buFont typeface="Arial" panose="020B0604020202020204" pitchFamily="34" charset="0"/>
              <a:buChar char="•"/>
            </a:pPr>
            <a:r>
              <a:rPr lang="en-US" b="0" i="0" dirty="0">
                <a:solidFill>
                  <a:srgbClr val="58595B"/>
                </a:solidFill>
                <a:effectLst/>
              </a:rPr>
              <a:t>The rate for each 5-10 minute virtual performance is $125, with most of that fee going directly to the artist. The rates for live, in-person performances are as follows:</a:t>
            </a:r>
          </a:p>
          <a:p>
            <a:pPr algn="l">
              <a:buFont typeface="Arial" panose="020B0604020202020204" pitchFamily="34" charset="0"/>
              <a:buNone/>
            </a:pPr>
            <a:endParaRPr lang="en-US" b="0" i="0" dirty="0">
              <a:solidFill>
                <a:srgbClr val="58595B"/>
              </a:solidFill>
              <a:effectLst/>
            </a:endParaRPr>
          </a:p>
          <a:p>
            <a:pPr algn="l">
              <a:buFont typeface="Arial" panose="020B0604020202020204" pitchFamily="34" charset="0"/>
              <a:buChar char="•"/>
            </a:pPr>
            <a:r>
              <a:rPr lang="en-US" b="1" i="0" dirty="0">
                <a:solidFill>
                  <a:srgbClr val="000000"/>
                </a:solidFill>
                <a:effectLst/>
              </a:rPr>
              <a:t>Soloists:</a:t>
            </a:r>
            <a:r>
              <a:rPr lang="en-US" b="0" i="0" dirty="0">
                <a:solidFill>
                  <a:srgbClr val="000000"/>
                </a:solidFill>
                <a:effectLst/>
              </a:rPr>
              <a:t> $150/hour</a:t>
            </a:r>
          </a:p>
          <a:p>
            <a:pPr algn="l">
              <a:buFont typeface="Arial" panose="020B0604020202020204" pitchFamily="34" charset="0"/>
              <a:buChar char="•"/>
            </a:pPr>
            <a:r>
              <a:rPr lang="en-US" b="1" i="0" dirty="0">
                <a:solidFill>
                  <a:srgbClr val="000000"/>
                </a:solidFill>
                <a:effectLst/>
              </a:rPr>
              <a:t>Duos &amp; Trios:</a:t>
            </a:r>
            <a:r>
              <a:rPr lang="en-US" b="0" i="0" dirty="0">
                <a:solidFill>
                  <a:srgbClr val="000000"/>
                </a:solidFill>
                <a:effectLst/>
              </a:rPr>
              <a:t> $300/hour</a:t>
            </a:r>
          </a:p>
          <a:p>
            <a:pPr algn="l">
              <a:buFont typeface="Arial" panose="020B0604020202020204" pitchFamily="34" charset="0"/>
              <a:buChar char="•"/>
            </a:pPr>
            <a:r>
              <a:rPr lang="en-US" b="1" i="0" dirty="0">
                <a:solidFill>
                  <a:srgbClr val="000000"/>
                </a:solidFill>
                <a:effectLst/>
              </a:rPr>
              <a:t>Quartet+:</a:t>
            </a:r>
            <a:r>
              <a:rPr lang="en-US" b="0" i="0" dirty="0">
                <a:solidFill>
                  <a:srgbClr val="000000"/>
                </a:solidFill>
                <a:effectLst/>
              </a:rPr>
              <a:t> $500/hour</a:t>
            </a:r>
          </a:p>
          <a:p>
            <a:endParaRPr lang="en-US" sz="1200" baseline="0" dirty="0">
              <a:solidFill>
                <a:srgbClr val="272729"/>
              </a:solidFill>
              <a:cs typeface="Arial"/>
            </a:endParaRPr>
          </a:p>
          <a:p>
            <a:endParaRPr lang="en-US" baseline="0" dirty="0">
              <a:cs typeface="+mn-cs"/>
            </a:endParaRPr>
          </a:p>
        </p:txBody>
      </p:sp>
      <p:sp>
        <p:nvSpPr>
          <p:cNvPr id="4" name="Slide Number Placeholder 3"/>
          <p:cNvSpPr>
            <a:spLocks noGrp="1"/>
          </p:cNvSpPr>
          <p:nvPr>
            <p:ph type="sldNum" sz="quarter" idx="10"/>
          </p:nvPr>
        </p:nvSpPr>
        <p:spPr/>
        <p:txBody>
          <a:bodyPr/>
          <a:lstStyle/>
          <a:p>
            <a:pPr marL="0" marR="0" lvl="0" indent="0" algn="r" defTabSz="961429" rtl="0" eaLnBrk="1" fontAlgn="auto" latinLnBrk="0" hangingPunct="1">
              <a:lnSpc>
                <a:spcPct val="100000"/>
              </a:lnSpc>
              <a:spcBef>
                <a:spcPts val="0"/>
              </a:spcBef>
              <a:spcAft>
                <a:spcPts val="0"/>
              </a:spcAft>
              <a:buClrTx/>
              <a:buSzTx/>
              <a:buFontTx/>
              <a:buNone/>
              <a:tabLst/>
              <a:defRPr/>
            </a:pPr>
            <a:fld id="{6A8D2B34-E89B-438A-9413-E44F1C5F9E28}" type="slidenum">
              <a:rPr kumimoji="0" lang="en-US" sz="1800" b="0" i="0" u="none" strike="noStrike" kern="0" cap="none" spc="0" normalizeH="0" baseline="0" noProof="0">
                <a:ln>
                  <a:noFill/>
                </a:ln>
                <a:solidFill>
                  <a:sysClr val="windowText" lastClr="000000"/>
                </a:solidFill>
                <a:effectLst/>
                <a:uLnTx/>
                <a:uFillTx/>
                <a:ea typeface="+mn-ea"/>
                <a:cs typeface="Arial" charset="0"/>
              </a:rPr>
              <a:pPr marL="0" marR="0" lvl="0" indent="0" algn="r" defTabSz="961429"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a:ln>
                <a:noFill/>
              </a:ln>
              <a:solidFill>
                <a:sysClr val="windowText" lastClr="000000"/>
              </a:solidFill>
              <a:effectLst/>
              <a:uLnTx/>
              <a:uFillTx/>
              <a:ea typeface="+mn-ea"/>
              <a:cs typeface="Arial" charset="0"/>
            </a:endParaRPr>
          </a:p>
        </p:txBody>
      </p:sp>
    </p:spTree>
    <p:extLst>
      <p:ext uri="{BB962C8B-B14F-4D97-AF65-F5344CB8AC3E}">
        <p14:creationId xmlns:p14="http://schemas.microsoft.com/office/powerpoint/2010/main" val="3730266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ArtsWave Trivia can be requested via the form in the ArtsWave Workplace Giving Toolkit – FREE and an ArtsWave rep will run the game for you.  </a:t>
            </a:r>
          </a:p>
          <a:p>
            <a:endParaRPr lang="en-US"/>
          </a:p>
          <a:p>
            <a:r>
              <a:rPr lang="en-US"/>
              <a:t>ArtsWave Puzzle Crawl is available on our website anytime and can be run without ArtsWave staff – but let your ArtsWave rep know if you have questions on how it works!  (we will see an example in just a moment)</a:t>
            </a:r>
          </a:p>
          <a:p>
            <a:endParaRPr lang="en-US"/>
          </a:p>
          <a:p>
            <a:r>
              <a:rPr lang="en-US"/>
              <a:t>Videos are also free and available on the toolkit – can also be downloaded from our Vimeo site (which you can link to from the videos section of the toolkit).</a:t>
            </a:r>
          </a:p>
        </p:txBody>
      </p:sp>
      <p:sp>
        <p:nvSpPr>
          <p:cNvPr id="5" name="Slide Image Placeholder 4">
            <a:extLst>
              <a:ext uri="{FF2B5EF4-FFF2-40B4-BE49-F238E27FC236}">
                <a16:creationId xmlns:a16="http://schemas.microsoft.com/office/drawing/2014/main" id="{363248FC-F998-454C-B24D-2A1B3DD22926}"/>
              </a:ext>
            </a:extLst>
          </p:cNvPr>
          <p:cNvSpPr>
            <a:spLocks noGrp="1" noRot="1" noChangeAspect="1"/>
          </p:cNvSpPr>
          <p:nvPr>
            <p:ph type="sldImg"/>
          </p:nvPr>
        </p:nvSpPr>
        <p:spPr/>
      </p:sp>
    </p:spTree>
    <p:extLst>
      <p:ext uri="{BB962C8B-B14F-4D97-AF65-F5344CB8AC3E}">
        <p14:creationId xmlns:p14="http://schemas.microsoft.com/office/powerpoint/2010/main" val="613949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spcAft>
                <a:spcPts val="600"/>
              </a:spcAft>
              <a:buFont typeface="Arial" panose="020B0604020202020204" pitchFamily="34" charset="0"/>
              <a:buNone/>
            </a:pPr>
            <a:r>
              <a:rPr lang="en-US" sz="1200" u="none" dirty="0">
                <a:solidFill>
                  <a:srgbClr val="272729"/>
                </a:solidFill>
                <a:cs typeface="Arial"/>
              </a:rPr>
              <a:t>Aside from the specific activities ArtsWave offers/provides, you can get creative and come up with your own.  Here are some examples:</a:t>
            </a:r>
          </a:p>
          <a:p>
            <a:pPr marL="0" indent="0">
              <a:spcAft>
                <a:spcPts val="600"/>
              </a:spcAft>
              <a:buFont typeface="Arial" panose="020B0604020202020204" pitchFamily="34" charset="0"/>
              <a:buNone/>
            </a:pPr>
            <a:endParaRPr lang="en-US" sz="1200" u="none" dirty="0">
              <a:solidFill>
                <a:srgbClr val="272729"/>
              </a:solidFill>
              <a:cs typeface="Arial"/>
            </a:endParaRPr>
          </a:p>
          <a:p>
            <a:pPr marL="0" indent="0">
              <a:spcAft>
                <a:spcPts val="600"/>
              </a:spcAft>
              <a:buFont typeface="Arial" panose="020B0604020202020204" pitchFamily="34" charset="0"/>
              <a:buNone/>
            </a:pPr>
            <a:endParaRPr lang="en-US" sz="1200" u="sng" dirty="0">
              <a:solidFill>
                <a:srgbClr val="272729"/>
              </a:solidFill>
              <a:cs typeface="Arial"/>
            </a:endParaRPr>
          </a:p>
          <a:p>
            <a:pPr>
              <a:spcAft>
                <a:spcPts val="600"/>
              </a:spcAft>
            </a:pPr>
            <a:r>
              <a:rPr lang="en-US" sz="1200" u="sng" dirty="0">
                <a:solidFill>
                  <a:srgbClr val="272729"/>
                </a:solidFill>
                <a:latin typeface="Century Gothic"/>
                <a:cs typeface="Arial"/>
              </a:rPr>
              <a:t>Kao</a:t>
            </a:r>
            <a:r>
              <a:rPr lang="en-US" sz="1200" dirty="0">
                <a:solidFill>
                  <a:srgbClr val="272729"/>
                </a:solidFill>
                <a:latin typeface="Century Gothic"/>
                <a:cs typeface="Arial"/>
              </a:rPr>
              <a:t> organized the Kao’s Kids Art Contest - children of Kao employees submitted original artworks, and they enlisted ArtsWave staff to help judge the results </a:t>
            </a:r>
          </a:p>
          <a:p>
            <a:pPr marL="0" indent="0">
              <a:spcAft>
                <a:spcPts val="600"/>
              </a:spcAft>
              <a:buFont typeface="Arial" panose="020B0604020202020204" pitchFamily="34" charset="0"/>
              <a:buNone/>
            </a:pPr>
            <a:endParaRPr lang="en-US" sz="1200" dirty="0">
              <a:solidFill>
                <a:srgbClr val="272729"/>
              </a:solidFill>
              <a:ea typeface="+mn-ea"/>
              <a:cs typeface="Arial"/>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200" dirty="0">
                <a:solidFill>
                  <a:srgbClr val="272729"/>
                </a:solidFill>
                <a:latin typeface="Century Gothic" panose="020B0502020202020204" pitchFamily="34" charset="0"/>
                <a:cs typeface="Arial" panose="020B0604020202020204" pitchFamily="34" charset="0"/>
              </a:rPr>
              <a:t>To coincide with the return of BLINK, </a:t>
            </a:r>
            <a:r>
              <a:rPr lang="en-US" sz="1200" u="sng" dirty="0">
                <a:solidFill>
                  <a:srgbClr val="272729"/>
                </a:solidFill>
                <a:latin typeface="Century Gothic" panose="020B0502020202020204" pitchFamily="34" charset="0"/>
                <a:cs typeface="Arial" panose="020B0604020202020204" pitchFamily="34" charset="0"/>
              </a:rPr>
              <a:t>SHP</a:t>
            </a:r>
            <a:r>
              <a:rPr lang="en-US" sz="1200" dirty="0">
                <a:solidFill>
                  <a:srgbClr val="272729"/>
                </a:solidFill>
                <a:latin typeface="Century Gothic" panose="020B0502020202020204" pitchFamily="34" charset="0"/>
                <a:cs typeface="Arial" panose="020B0604020202020204" pitchFamily="34" charset="0"/>
              </a:rPr>
              <a:t> decided on an internal campaign theme of “Light It Up,” referencing BLINK and the general vibrancy of the arts. And they lit up their own office with an employee-created collage painting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1200" dirty="0">
              <a:solidFill>
                <a:srgbClr val="272729"/>
              </a:solidFill>
              <a:latin typeface="Century Gothic" panose="020B0502020202020204" pitchFamily="34" charset="0"/>
              <a:cs typeface="Arial" panose="020B0604020202020204" pitchFamily="34" charset="0"/>
            </a:endParaRPr>
          </a:p>
          <a:p>
            <a:pPr marL="0" indent="0">
              <a:spcAft>
                <a:spcPts val="600"/>
              </a:spcAft>
              <a:buFont typeface="Arial" panose="020B0604020202020204" pitchFamily="34" charset="0"/>
              <a:buNone/>
            </a:pPr>
            <a:r>
              <a:rPr lang="en-US" sz="1200" u="sng" dirty="0">
                <a:ea typeface="Times New Roman" panose="02020603050405020304" pitchFamily="18" charset="0"/>
              </a:rPr>
              <a:t>Cincinnati Children’s Hospital</a:t>
            </a:r>
            <a:r>
              <a:rPr lang="en-US" sz="1200" dirty="0">
                <a:ea typeface="Times New Roman" panose="02020603050405020304" pitchFamily="18" charset="0"/>
              </a:rPr>
              <a:t> designed an </a:t>
            </a:r>
            <a:r>
              <a:rPr lang="en-US" sz="1200" dirty="0" err="1">
                <a:ea typeface="Times New Roman" panose="02020603050405020304" pitchFamily="18" charset="0"/>
              </a:rPr>
              <a:t>ArtWorks</a:t>
            </a:r>
            <a:r>
              <a:rPr lang="en-US" sz="1200" dirty="0">
                <a:ea typeface="Times New Roman" panose="02020603050405020304" pitchFamily="18" charset="0"/>
              </a:rPr>
              <a:t> Mural Tour scavenger hunt, in which employees had to visit the various murals around town to uncover the answers to various clues and questions.</a:t>
            </a:r>
            <a:endParaRPr lang="en-US" sz="1200" u="sng" dirty="0">
              <a:ea typeface="Times New Roman" panose="02020603050405020304" pitchFamily="18" charset="0"/>
            </a:endParaRPr>
          </a:p>
          <a:p>
            <a:pPr marL="0" indent="0">
              <a:spcAft>
                <a:spcPts val="600"/>
              </a:spcAft>
              <a:buFont typeface="Arial" panose="020B0604020202020204" pitchFamily="34" charset="0"/>
              <a:buNone/>
            </a:pPr>
            <a:endParaRPr lang="en-US" sz="1200" dirty="0">
              <a:effectLst/>
              <a:ea typeface="Times New Roman" panose="02020603050405020304" pitchFamily="18" charset="0"/>
            </a:endParaRPr>
          </a:p>
          <a:p>
            <a:pPr marL="0" indent="0">
              <a:spcAft>
                <a:spcPts val="600"/>
              </a:spcAft>
              <a:buFont typeface="Arial" panose="020B0604020202020204" pitchFamily="34" charset="0"/>
              <a:buNone/>
            </a:pPr>
            <a:endParaRPr lang="en-US" sz="1200" dirty="0">
              <a:effectLst/>
              <a:ea typeface="Times New Roman" panose="02020603050405020304" pitchFamily="18" charset="0"/>
            </a:endParaRPr>
          </a:p>
          <a:p>
            <a:pPr marL="0" indent="0">
              <a:spcAft>
                <a:spcPts val="600"/>
              </a:spcAft>
              <a:buFont typeface="Arial" panose="020B0604020202020204" pitchFamily="34" charset="0"/>
              <a:buNone/>
            </a:pPr>
            <a:r>
              <a:rPr lang="en-US" sz="1200" dirty="0">
                <a:effectLst/>
                <a:ea typeface="Times New Roman" panose="02020603050405020304" pitchFamily="18" charset="0"/>
              </a:rPr>
              <a:t>Be creative in coming up with your own!</a:t>
            </a:r>
          </a:p>
          <a:p>
            <a:pPr marL="0" indent="0">
              <a:spcAft>
                <a:spcPts val="600"/>
              </a:spcAft>
              <a:buFont typeface="Arial" panose="020B0604020202020204" pitchFamily="34" charset="0"/>
              <a:buNone/>
            </a:pPr>
            <a:endParaRPr lang="en-US" sz="1200" dirty="0">
              <a:effectLs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200" dirty="0">
                <a:solidFill>
                  <a:srgbClr val="272729"/>
                </a:solidFill>
                <a:cs typeface="Arial"/>
              </a:rPr>
              <a:t>Additional activity and entertainment options (including virtual) can be found </a:t>
            </a:r>
            <a:r>
              <a:rPr lang="en-US" sz="1200" u="sng" dirty="0">
                <a:solidFill>
                  <a:srgbClr val="FF0000"/>
                </a:solidFill>
                <a:cs typeface="Arial"/>
              </a:rPr>
              <a:t>artswave.org/</a:t>
            </a:r>
            <a:r>
              <a:rPr lang="en-US" sz="1200" u="sng" dirty="0" err="1">
                <a:solidFill>
                  <a:srgbClr val="FF0000"/>
                </a:solidFill>
                <a:cs typeface="Arial"/>
              </a:rPr>
              <a:t>workplacegiving</a:t>
            </a:r>
            <a:endParaRPr lang="en-US" sz="1200" u="sng" dirty="0">
              <a:solidFill>
                <a:srgbClr val="FF0000"/>
              </a:solidFill>
              <a:cs typeface="Arial"/>
            </a:endParaRPr>
          </a:p>
        </p:txBody>
      </p:sp>
      <p:sp>
        <p:nvSpPr>
          <p:cNvPr id="5" name="Slide Image Placeholder 4">
            <a:extLst>
              <a:ext uri="{FF2B5EF4-FFF2-40B4-BE49-F238E27FC236}">
                <a16:creationId xmlns:a16="http://schemas.microsoft.com/office/drawing/2014/main" id="{24FBDC41-978C-4975-9A5A-C84E9804A6FE}"/>
              </a:ext>
            </a:extLst>
          </p:cNvPr>
          <p:cNvSpPr>
            <a:spLocks noGrp="1" noRot="1" noChangeAspect="1"/>
          </p:cNvSpPr>
          <p:nvPr>
            <p:ph type="sldImg"/>
          </p:nvPr>
        </p:nvSpPr>
        <p:spPr/>
      </p:sp>
    </p:spTree>
    <p:extLst>
      <p:ext uri="{BB962C8B-B14F-4D97-AF65-F5344CB8AC3E}">
        <p14:creationId xmlns:p14="http://schemas.microsoft.com/office/powerpoint/2010/main" val="2925240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you give, you not only will be contributing to the impact you’ve been hearing about, but you also get some great benefits for you and your family.</a:t>
            </a:r>
          </a:p>
          <a:p>
            <a:endParaRPr lang="en-US"/>
          </a:p>
          <a:p>
            <a:r>
              <a:rPr lang="en-US"/>
              <a:t>[</a:t>
            </a:r>
            <a:r>
              <a:rPr lang="en-US" cap="all" baseline="0"/>
              <a:t>go over benefits on this page and the next. Each click reveals a new benefit level</a:t>
            </a:r>
            <a:r>
              <a:rPr lang="en-US"/>
              <a:t>]</a:t>
            </a:r>
          </a:p>
        </p:txBody>
      </p:sp>
    </p:spTree>
    <p:extLst>
      <p:ext uri="{BB962C8B-B14F-4D97-AF65-F5344CB8AC3E}">
        <p14:creationId xmlns:p14="http://schemas.microsoft.com/office/powerpoint/2010/main" val="2697698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spc="0">
                <a:effectLst/>
                <a:latin typeface="Century Gothic" panose="020B0502020202020204" pitchFamily="34" charset="0"/>
              </a:rPr>
              <a:t>[SAME AS LAST SLIDE]</a:t>
            </a:r>
          </a:p>
          <a:p>
            <a:endParaRPr lang="en-US" sz="1200" b="0" i="0" u="none" strike="noStrike" cap="none" spc="0">
              <a:effectLst/>
              <a:latin typeface="Century Gothic" panose="020B0502020202020204" pitchFamily="34" charset="0"/>
            </a:endParaRPr>
          </a:p>
          <a:p>
            <a:r>
              <a:rPr lang="en-US" sz="1200" b="0" i="1" u="none" strike="noStrike" cap="none" spc="0">
                <a:effectLst/>
                <a:latin typeface="Century Gothic" panose="020B0502020202020204" pitchFamily="34" charset="0"/>
              </a:rPr>
              <a:t>Note: Music Hall for Two resident groups - Cincinnati Ballet, Cincinnati Opera, Cincinnati Symphony Orchestra, Cincinnati Pops and May Festival</a:t>
            </a:r>
          </a:p>
          <a:p>
            <a:endParaRPr lang="en-US" sz="1200" b="0" i="0" u="none" strike="noStrike" cap="none" spc="0">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cap="all" baseline="0"/>
              <a:t>[click to next slide]</a:t>
            </a:r>
          </a:p>
          <a:p>
            <a:endParaRPr lang="en-US"/>
          </a:p>
        </p:txBody>
      </p:sp>
    </p:spTree>
    <p:extLst>
      <p:ext uri="{BB962C8B-B14F-4D97-AF65-F5344CB8AC3E}">
        <p14:creationId xmlns:p14="http://schemas.microsoft.com/office/powerpoint/2010/main" val="2880416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32942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you give to ArtsWave you also have the opportunity to join groups centered around a shared understanding of the arts’ role in our community. You can see first-hand how the arts bring people together in these groups.</a:t>
            </a:r>
          </a:p>
          <a:p>
            <a:endParaRPr lang="en-US"/>
          </a:p>
          <a:p>
            <a:r>
              <a:rPr lang="en-US"/>
              <a:t>[</a:t>
            </a:r>
            <a:r>
              <a:rPr lang="en-US" cap="all" baseline="0"/>
              <a:t>Go over each of the affinity groups if you’d like, if you’re part of one, talk personally about that</a:t>
            </a:r>
            <a:r>
              <a:rPr lang="en-US"/>
              <a: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cap="all" baseline="0"/>
              <a:t>[click to next slide]</a:t>
            </a:r>
          </a:p>
          <a:p>
            <a:endParaRPr lang="en-US"/>
          </a:p>
          <a:p>
            <a:endParaRPr lang="en-US"/>
          </a:p>
          <a:p>
            <a:endParaRPr lang="en-US"/>
          </a:p>
        </p:txBody>
      </p:sp>
    </p:spTree>
    <p:extLst>
      <p:ext uri="{BB962C8B-B14F-4D97-AF65-F5344CB8AC3E}">
        <p14:creationId xmlns:p14="http://schemas.microsoft.com/office/powerpoint/2010/main" val="25566210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93984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Join us at the Hard Rock Casino Thursday May 18 for </a:t>
            </a:r>
            <a:r>
              <a:rPr lang="en-US" dirty="0" err="1"/>
              <a:t>CincyJams</a:t>
            </a:r>
            <a:r>
              <a:rPr lang="en-US" dirty="0"/>
              <a:t>, </a:t>
            </a:r>
            <a:r>
              <a:rPr lang="en-US" dirty="0" err="1"/>
              <a:t>ArtsWave’s</a:t>
            </a:r>
            <a:r>
              <a:rPr lang="en-US" dirty="0"/>
              <a:t> Workplace Battle of the Bands competition!</a:t>
            </a:r>
          </a:p>
          <a:p>
            <a:endParaRPr lang="en-US" dirty="0"/>
          </a:p>
          <a:p>
            <a:r>
              <a:rPr lang="en-US" dirty="0"/>
              <a:t>If you are interested in getting together a band at your workplace, visit https://artswave.org/impact/events/cincyjams for more details.</a:t>
            </a:r>
          </a:p>
        </p:txBody>
      </p:sp>
      <p:sp>
        <p:nvSpPr>
          <p:cNvPr id="4" name="Slide Number Placeholder 3"/>
          <p:cNvSpPr>
            <a:spLocks noGrp="1"/>
          </p:cNvSpPr>
          <p:nvPr>
            <p:ph type="sldNum" sz="quarter" idx="5"/>
          </p:nvPr>
        </p:nvSpPr>
        <p:spPr/>
        <p:txBody>
          <a:bodyPr/>
          <a:lstStyle/>
          <a:p>
            <a:pPr marL="0" marR="0" lvl="0" indent="0" algn="l" defTabSz="825500" rtl="0" eaLnBrk="1" fontAlgn="auto" latinLnBrk="0" hangingPunct="0">
              <a:lnSpc>
                <a:spcPct val="120000"/>
              </a:lnSpc>
              <a:spcBef>
                <a:spcPts val="0"/>
              </a:spcBef>
              <a:spcAft>
                <a:spcPts val="0"/>
              </a:spcAft>
              <a:buClrTx/>
              <a:buSzTx/>
              <a:buFontTx/>
              <a:buNone/>
              <a:tabLst/>
              <a:defRPr/>
            </a:pPr>
            <a:fld id="{563C556F-FE06-4A72-B7A9-830499903169}" type="slidenum">
              <a:rPr kumimoji="0" lang="en-US" sz="3400" b="0" i="1" u="none" strike="noStrike" kern="0" cap="all" spc="170" normalizeH="0" baseline="0" noProof="0" smtClean="0">
                <a:ln>
                  <a:noFill/>
                </a:ln>
                <a:solidFill>
                  <a:srgbClr val="8F8B8B"/>
                </a:solidFill>
                <a:effectLst/>
                <a:uLnTx/>
                <a:uFillTx/>
                <a:latin typeface="Arvo"/>
                <a:ea typeface="+mn-ea"/>
                <a:cs typeface="+mn-cs"/>
                <a:sym typeface="Arvo"/>
              </a:rPr>
              <a:pPr marL="0" marR="0" lvl="0" indent="0" algn="l" defTabSz="825500" rtl="0" eaLnBrk="1" fontAlgn="auto" latinLnBrk="0" hangingPunct="0">
                <a:lnSpc>
                  <a:spcPct val="120000"/>
                </a:lnSpc>
                <a:spcBef>
                  <a:spcPts val="0"/>
                </a:spcBef>
                <a:spcAft>
                  <a:spcPts val="0"/>
                </a:spcAft>
                <a:buClrTx/>
                <a:buSzTx/>
                <a:buFontTx/>
                <a:buNone/>
                <a:tabLst/>
                <a:defRPr/>
              </a:pPr>
              <a:t>23</a:t>
            </a:fld>
            <a:endParaRPr kumimoji="0" lang="en-US" sz="3400" b="0" i="1" u="none" strike="noStrike" kern="0" cap="all" spc="170" normalizeH="0" baseline="0" noProof="0">
              <a:ln>
                <a:noFill/>
              </a:ln>
              <a:solidFill>
                <a:srgbClr val="8F8B8B"/>
              </a:solidFill>
              <a:effectLst/>
              <a:uLnTx/>
              <a:uFillTx/>
              <a:latin typeface="Arvo"/>
              <a:ea typeface="+mn-ea"/>
              <a:cs typeface="+mn-cs"/>
              <a:sym typeface="Arvo"/>
            </a:endParaRPr>
          </a:p>
        </p:txBody>
      </p:sp>
    </p:spTree>
    <p:extLst>
      <p:ext uri="{BB962C8B-B14F-4D97-AF65-F5344CB8AC3E}">
        <p14:creationId xmlns:p14="http://schemas.microsoft.com/office/powerpoint/2010/main" val="3582096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 what’s the bottom line? Why give today to ArtsWave?</a:t>
            </a:r>
          </a:p>
          <a:p>
            <a:endParaRPr lang="en-US"/>
          </a:p>
          <a:p>
            <a:r>
              <a:rPr lang="en-US"/>
              <a:t>[CLICK] Cincinnati is poised to grow, and just like what we’ve seen in the past, our arts will drive much of that growth. They’ll power the creative energy it takes to transform our region. The arts bring us together; they create economic vibrancy; they fuel creativity and learning in the next generation; they make our neighborhoods; and they put our region in the national spotlight. </a:t>
            </a:r>
          </a:p>
          <a:p>
            <a:endParaRPr lang="en-US"/>
          </a:p>
          <a:p>
            <a:r>
              <a:rPr lang="en-US"/>
              <a:t>[NOTE – HUNDREDS OF MILLIONS WAS LOST IN REVENUE TO THE ARTS DURING COVID, IF ASKED]</a:t>
            </a:r>
          </a:p>
          <a:p>
            <a:endParaRPr lang="en-US"/>
          </a:p>
          <a:p>
            <a:r>
              <a:rPr lang="en-US"/>
              <a:t>In order to make our region strong, it takes each of us giving what we can to help the arts.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cap="all" baseline="0"/>
              <a:t>[click] </a:t>
            </a:r>
            <a:r>
              <a:rPr lang="en-US"/>
              <a:t>You can make sure our arts set the stage for our region’s future.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cap="all" baseline="0"/>
              <a:t>[click to next slide]</a:t>
            </a:r>
          </a:p>
          <a:p>
            <a:endParaRPr lang="en-US"/>
          </a:p>
          <a:p>
            <a:endParaRPr lang="en-US"/>
          </a:p>
        </p:txBody>
      </p:sp>
    </p:spTree>
    <p:extLst>
      <p:ext uri="{BB962C8B-B14F-4D97-AF65-F5344CB8AC3E}">
        <p14:creationId xmlns:p14="http://schemas.microsoft.com/office/powerpoint/2010/main" val="3805780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in advance for your gift and thanks for being here!</a:t>
            </a:r>
          </a:p>
          <a:p>
            <a:endParaRPr lang="en-US"/>
          </a:p>
          <a:p>
            <a:r>
              <a:rPr lang="en-US" cap="all" baseline="0"/>
              <a:t>[thank everyone again and dismiss with whatever instructions are necessary for your internal campaign]</a:t>
            </a:r>
          </a:p>
          <a:p>
            <a:endParaRPr lang="en-US"/>
          </a:p>
          <a:p>
            <a:endParaRPr lang="en-US"/>
          </a:p>
        </p:txBody>
      </p:sp>
      <p:sp>
        <p:nvSpPr>
          <p:cNvPr id="4" name="Slide Number Placeholder 3"/>
          <p:cNvSpPr>
            <a:spLocks noGrp="1"/>
          </p:cNvSpPr>
          <p:nvPr>
            <p:ph type="sldNum" sz="quarter" idx="5"/>
          </p:nvPr>
        </p:nvSpPr>
        <p:spPr/>
        <p:txBody>
          <a:bodyPr/>
          <a:lstStyle/>
          <a:p>
            <a:fld id="{563C556F-FE06-4A72-B7A9-830499903169}" type="slidenum">
              <a:rPr lang="en-US" smtClean="0"/>
              <a:t>25</a:t>
            </a:fld>
            <a:endParaRPr lang="en-US"/>
          </a:p>
        </p:txBody>
      </p:sp>
    </p:spTree>
    <p:extLst>
      <p:ext uri="{BB962C8B-B14F-4D97-AF65-F5344CB8AC3E}">
        <p14:creationId xmlns:p14="http://schemas.microsoft.com/office/powerpoint/2010/main" val="3685651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cap="none" baseline="0"/>
              <a:t>Why are the arts important here in Cincy?</a:t>
            </a:r>
          </a:p>
          <a:p>
            <a:endParaRPr lang="en-US" cap="all" baseline="0"/>
          </a:p>
          <a:p>
            <a:r>
              <a:rPr lang="en-US" cap="all" baseline="0"/>
              <a:t>[quick click to next slide]</a:t>
            </a:r>
          </a:p>
        </p:txBody>
      </p:sp>
    </p:spTree>
    <p:extLst>
      <p:ext uri="{BB962C8B-B14F-4D97-AF65-F5344CB8AC3E}">
        <p14:creationId xmlns:p14="http://schemas.microsoft.com/office/powerpoint/2010/main" val="1636102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cap="all" baseline="0"/>
              <a:t>[read slide]</a:t>
            </a:r>
          </a:p>
          <a:p>
            <a:endParaRPr lang="en-US"/>
          </a:p>
          <a:p>
            <a:r>
              <a:rPr lang="en-US"/>
              <a:t>What do we mean by that?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cap="all" baseline="0"/>
              <a:t>[click to next slide]</a:t>
            </a:r>
          </a:p>
          <a:p>
            <a:endParaRPr lang="en-US"/>
          </a:p>
          <a:p>
            <a:endParaRPr lang="en-US"/>
          </a:p>
          <a:p>
            <a:endParaRPr lang="en-US"/>
          </a:p>
        </p:txBody>
      </p:sp>
    </p:spTree>
    <p:extLst>
      <p:ext uri="{BB962C8B-B14F-4D97-AF65-F5344CB8AC3E}">
        <p14:creationId xmlns:p14="http://schemas.microsoft.com/office/powerpoint/2010/main" val="520605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cap="all" baseline="0"/>
              <a:t>[click through list and expand as necessary]</a:t>
            </a:r>
            <a:endParaRPr lang="en-US"/>
          </a:p>
          <a:p>
            <a:endParaRPr lang="en-US"/>
          </a:p>
          <a:p>
            <a:r>
              <a:rPr lang="en-US"/>
              <a:t>This didn’t just happen overnight though.</a:t>
            </a:r>
          </a:p>
          <a:p>
            <a:endParaRPr lang="en-US"/>
          </a:p>
          <a:p>
            <a:r>
              <a:rPr lang="en-US" cap="all" baseline="0"/>
              <a:t>[click to next slide]</a:t>
            </a:r>
          </a:p>
        </p:txBody>
      </p:sp>
    </p:spTree>
    <p:extLst>
      <p:ext uri="{BB962C8B-B14F-4D97-AF65-F5344CB8AC3E}">
        <p14:creationId xmlns:p14="http://schemas.microsoft.com/office/powerpoint/2010/main" val="885158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Starting in the 1800s, pioneering residents established [read orgs from screen]</a:t>
            </a:r>
          </a:p>
          <a:p>
            <a:endParaRPr lang="en-US"/>
          </a:p>
          <a:p>
            <a:r>
              <a:rPr lang="en-US"/>
              <a:t>Each among this first of its kind and all exist to this day! </a:t>
            </a:r>
          </a:p>
          <a:p>
            <a:endParaRPr lang="en-US"/>
          </a:p>
          <a:p>
            <a:r>
              <a:rPr lang="en-US"/>
              <a:t>You can see that the arts have a long HEALTHY history, that’s a direct result of community support.</a:t>
            </a:r>
          </a:p>
          <a:p>
            <a:endParaRPr lang="en-US"/>
          </a:p>
          <a:p>
            <a:r>
              <a:rPr lang="en-US"/>
              <a:t>[CLICK] Last on our timeline, you’ll notice that ArtsWave, the way our community supports its arts, has a long history as well. 			</a:t>
            </a:r>
          </a:p>
          <a:p>
            <a:endParaRPr lang="en-US"/>
          </a:p>
          <a:p>
            <a:r>
              <a:rPr lang="en-US" cap="all" baseline="0"/>
              <a:t>[click to next slide]</a:t>
            </a:r>
          </a:p>
        </p:txBody>
      </p:sp>
    </p:spTree>
    <p:extLst>
      <p:ext uri="{BB962C8B-B14F-4D97-AF65-F5344CB8AC3E}">
        <p14:creationId xmlns:p14="http://schemas.microsoft.com/office/powerpoint/2010/main" val="1185521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fast forward to today… </a:t>
            </a:r>
          </a:p>
          <a:p>
            <a:endParaRPr lang="en-US" cap="all" baseline="0"/>
          </a:p>
          <a:p>
            <a:r>
              <a:rPr lang="en-US" cap="all" baseline="0"/>
              <a:t>[</a:t>
            </a:r>
            <a:r>
              <a:rPr lang="en-US" b="1" cap="all" baseline="0"/>
              <a:t>slide moves automatically </a:t>
            </a:r>
            <a:r>
              <a:rPr lang="en-US" cap="all" baseline="0"/>
              <a:t>to the next one]</a:t>
            </a:r>
          </a:p>
        </p:txBody>
      </p:sp>
    </p:spTree>
    <p:extLst>
      <p:ext uri="{BB962C8B-B14F-4D97-AF65-F5344CB8AC3E}">
        <p14:creationId xmlns:p14="http://schemas.microsoft.com/office/powerpoint/2010/main" val="3101151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our diverse arts are a key to creating </a:t>
            </a:r>
            <a:r>
              <a:rPr lang="en-US" cap="none" baseline="0"/>
              <a:t>a </a:t>
            </a:r>
            <a:r>
              <a:rPr lang="en-US" cap="all" baseline="0"/>
              <a:t>[click] </a:t>
            </a:r>
            <a:r>
              <a:rPr lang="en-US"/>
              <a:t>vibrant economy, and a </a:t>
            </a:r>
            <a:r>
              <a:rPr lang="en-US" cap="all" baseline="0"/>
              <a:t>[click] </a:t>
            </a:r>
            <a:r>
              <a:rPr lang="en-US"/>
              <a:t>connected community. </a:t>
            </a:r>
          </a:p>
          <a:p>
            <a:endParaRPr lang="en-US"/>
          </a:p>
          <a:p>
            <a:r>
              <a:rPr lang="en-US"/>
              <a:t>This is what the arts do. They’re more than entertainment, more than something to do. They bring us together and the creative energy that comes from them moves our region forward.</a:t>
            </a:r>
          </a:p>
          <a:p>
            <a:endParaRPr lang="en-US"/>
          </a:p>
          <a:p>
            <a:r>
              <a:rPr lang="en-US" cap="all" baseline="0"/>
              <a:t>[expand on that if you’d like!]</a:t>
            </a:r>
          </a:p>
          <a:p>
            <a:endParaRPr lang="en-US"/>
          </a:p>
          <a:p>
            <a:r>
              <a:rPr lang="en-US"/>
              <a:t>So as you can see…</a:t>
            </a:r>
            <a:endParaRPr lang="en-US" cap="all" baseline="0"/>
          </a:p>
          <a:p>
            <a:endParaRPr lang="en-US" cap="all" baseline="0"/>
          </a:p>
          <a:p>
            <a:r>
              <a:rPr lang="en-US" cap="all" baseline="0"/>
              <a:t>[click to next slide]</a:t>
            </a:r>
          </a:p>
        </p:txBody>
      </p:sp>
    </p:spTree>
    <p:extLst>
      <p:ext uri="{BB962C8B-B14F-4D97-AF65-F5344CB8AC3E}">
        <p14:creationId xmlns:p14="http://schemas.microsoft.com/office/powerpoint/2010/main" val="1089632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…our region’s arts were and </a:t>
            </a:r>
            <a:r>
              <a:rPr lang="en-US" cap="all" baseline="0"/>
              <a:t>are </a:t>
            </a:r>
            <a:r>
              <a:rPr lang="en-US"/>
              <a:t>created to grow.</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cap="all" baseline="0"/>
              <a:t>[click to next slide]</a:t>
            </a:r>
          </a:p>
          <a:p>
            <a:endParaRPr lang="en-US"/>
          </a:p>
          <a:p>
            <a:endParaRPr lang="en-US"/>
          </a:p>
          <a:p>
            <a:endParaRPr lang="en-US"/>
          </a:p>
        </p:txBody>
      </p:sp>
    </p:spTree>
    <p:extLst>
      <p:ext uri="{BB962C8B-B14F-4D97-AF65-F5344CB8AC3E}">
        <p14:creationId xmlns:p14="http://schemas.microsoft.com/office/powerpoint/2010/main" val="535281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303" indent="0" algn="ctr">
              <a:buNone/>
              <a:defRPr>
                <a:solidFill>
                  <a:schemeClr val="tx1">
                    <a:tint val="75000"/>
                  </a:schemeClr>
                </a:solidFill>
              </a:defRPr>
            </a:lvl2pPr>
            <a:lvl3pPr marL="912606" indent="0" algn="ctr">
              <a:buNone/>
              <a:defRPr>
                <a:solidFill>
                  <a:schemeClr val="tx1">
                    <a:tint val="75000"/>
                  </a:schemeClr>
                </a:solidFill>
              </a:defRPr>
            </a:lvl3pPr>
            <a:lvl4pPr marL="1368904" indent="0" algn="ctr">
              <a:buNone/>
              <a:defRPr>
                <a:solidFill>
                  <a:schemeClr val="tx1">
                    <a:tint val="75000"/>
                  </a:schemeClr>
                </a:solidFill>
              </a:defRPr>
            </a:lvl4pPr>
            <a:lvl5pPr marL="1825206" indent="0" algn="ctr">
              <a:buNone/>
              <a:defRPr>
                <a:solidFill>
                  <a:schemeClr val="tx1">
                    <a:tint val="75000"/>
                  </a:schemeClr>
                </a:solidFill>
              </a:defRPr>
            </a:lvl5pPr>
            <a:lvl6pPr marL="2281503" indent="0" algn="ctr">
              <a:buNone/>
              <a:defRPr>
                <a:solidFill>
                  <a:schemeClr val="tx1">
                    <a:tint val="75000"/>
                  </a:schemeClr>
                </a:solidFill>
              </a:defRPr>
            </a:lvl6pPr>
            <a:lvl7pPr marL="2737809" indent="0" algn="ctr">
              <a:buNone/>
              <a:defRPr>
                <a:solidFill>
                  <a:schemeClr val="tx1">
                    <a:tint val="75000"/>
                  </a:schemeClr>
                </a:solidFill>
              </a:defRPr>
            </a:lvl7pPr>
            <a:lvl8pPr marL="3194106" indent="0" algn="ctr">
              <a:buNone/>
              <a:defRPr>
                <a:solidFill>
                  <a:schemeClr val="tx1">
                    <a:tint val="75000"/>
                  </a:schemeClr>
                </a:solidFill>
              </a:defRPr>
            </a:lvl8pPr>
            <a:lvl9pPr marL="365040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AC5764E-B445-6945-A445-F7185AC77655}" type="datetimeFigureOut">
              <a:rPr lang="en-US" smtClean="0">
                <a:solidFill>
                  <a:prstClr val="black">
                    <a:tint val="75000"/>
                  </a:prstClr>
                </a:solidFill>
              </a:rPr>
              <a:pPr/>
              <a:t>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4717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C5764E-B445-6945-A445-F7185AC77655}" type="datetimeFigureOut">
              <a:rPr lang="en-US" smtClean="0">
                <a:solidFill>
                  <a:prstClr val="black">
                    <a:tint val="75000"/>
                  </a:prstClr>
                </a:solidFill>
              </a:rPr>
              <a:pPr/>
              <a:t>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9841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6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C5764E-B445-6945-A445-F7185AC77655}" type="datetimeFigureOut">
              <a:rPr lang="en-US" smtClean="0">
                <a:solidFill>
                  <a:prstClr val="black">
                    <a:tint val="75000"/>
                  </a:prstClr>
                </a:solidFill>
              </a:rPr>
              <a:pPr/>
              <a:t>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0248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Slide 2">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F6328D0B-2F79-724B-8738-C30D74169399}"/>
              </a:ext>
            </a:extLst>
          </p:cNvPr>
          <p:cNvSpPr>
            <a:spLocks noGrp="1"/>
          </p:cNvSpPr>
          <p:nvPr>
            <p:ph type="pic" sz="quarter" idx="10"/>
          </p:nvPr>
        </p:nvSpPr>
        <p:spPr>
          <a:xfrm>
            <a:off x="5309938" y="0"/>
            <a:ext cx="6882063" cy="6858000"/>
          </a:xfrm>
        </p:spPr>
        <p:txBody>
          <a:bodyPr/>
          <a:lstStyle/>
          <a:p>
            <a:r>
              <a:rPr lang="en-US"/>
              <a:t>Click icon to add picture</a:t>
            </a:r>
          </a:p>
        </p:txBody>
      </p:sp>
      <p:sp>
        <p:nvSpPr>
          <p:cNvPr id="14" name="Title 1">
            <a:extLst>
              <a:ext uri="{FF2B5EF4-FFF2-40B4-BE49-F238E27FC236}">
                <a16:creationId xmlns:a16="http://schemas.microsoft.com/office/drawing/2014/main" id="{69E80192-C89F-BC42-B809-55ECE4C11311}"/>
              </a:ext>
            </a:extLst>
          </p:cNvPr>
          <p:cNvSpPr>
            <a:spLocks noGrp="1"/>
          </p:cNvSpPr>
          <p:nvPr>
            <p:ph type="title" hasCustomPrompt="1"/>
          </p:nvPr>
        </p:nvSpPr>
        <p:spPr>
          <a:xfrm>
            <a:off x="838200" y="18256"/>
            <a:ext cx="10515600" cy="1325563"/>
          </a:xfrm>
        </p:spPr>
        <p:txBody>
          <a:bodyPr/>
          <a:lstStyle>
            <a:lvl1pPr>
              <a:defRPr b="1">
                <a:solidFill>
                  <a:schemeClr val="bg1"/>
                </a:solidFill>
              </a:defRPr>
            </a:lvl1pPr>
          </a:lstStyle>
          <a:p>
            <a:r>
              <a:rPr lang="en-US"/>
              <a:t>Headline</a:t>
            </a:r>
          </a:p>
        </p:txBody>
      </p:sp>
      <p:sp>
        <p:nvSpPr>
          <p:cNvPr id="15" name="Content Placeholder 2">
            <a:extLst>
              <a:ext uri="{FF2B5EF4-FFF2-40B4-BE49-F238E27FC236}">
                <a16:creationId xmlns:a16="http://schemas.microsoft.com/office/drawing/2014/main" id="{8AF678A9-9EB5-AA4D-984A-5E2D7CBCC6FC}"/>
              </a:ext>
            </a:extLst>
          </p:cNvPr>
          <p:cNvSpPr>
            <a:spLocks noGrp="1"/>
          </p:cNvSpPr>
          <p:nvPr>
            <p:ph idx="1"/>
          </p:nvPr>
        </p:nvSpPr>
        <p:spPr>
          <a:xfrm>
            <a:off x="838202" y="1825625"/>
            <a:ext cx="4872788" cy="4351338"/>
          </a:xfrm>
        </p:spPr>
        <p:txBody>
          <a:bodyPr>
            <a:normAutofit/>
          </a:bodyPr>
          <a:lstStyle>
            <a:lvl1pPr>
              <a:lnSpc>
                <a:spcPct val="150000"/>
              </a:lnSpc>
              <a:defRPr sz="2400" b="1">
                <a:solidFill>
                  <a:schemeClr val="bg1"/>
                </a:solidFill>
              </a:defRPr>
            </a:lvl1pPr>
            <a:lvl2pPr>
              <a:lnSpc>
                <a:spcPct val="150000"/>
              </a:lnSpc>
              <a:defRPr sz="2000" b="1">
                <a:solidFill>
                  <a:schemeClr val="bg1"/>
                </a:solidFill>
              </a:defRPr>
            </a:lvl2pPr>
            <a:lvl3pPr>
              <a:lnSpc>
                <a:spcPct val="150000"/>
              </a:lnSpc>
              <a:defRPr sz="1800" b="1">
                <a:solidFill>
                  <a:schemeClr val="bg1"/>
                </a:solidFill>
              </a:defRPr>
            </a:lvl3pPr>
            <a:lvl4pPr>
              <a:lnSpc>
                <a:spcPct val="150000"/>
              </a:lnSpc>
              <a:defRPr sz="1600" b="1">
                <a:solidFill>
                  <a:schemeClr val="bg1"/>
                </a:solidFill>
              </a:defRPr>
            </a:lvl4pPr>
            <a:lvl5pPr>
              <a:lnSpc>
                <a:spcPct val="150000"/>
              </a:lnSpc>
              <a:defRPr sz="16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Box 15">
            <a:extLst>
              <a:ext uri="{FF2B5EF4-FFF2-40B4-BE49-F238E27FC236}">
                <a16:creationId xmlns:a16="http://schemas.microsoft.com/office/drawing/2014/main" id="{0C074C5E-6568-C441-AE34-FE56CBC5BC3A}"/>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
        <p:nvSpPr>
          <p:cNvPr id="7" name="Text Placeholder 2">
            <a:extLst>
              <a:ext uri="{FF2B5EF4-FFF2-40B4-BE49-F238E27FC236}">
                <a16:creationId xmlns:a16="http://schemas.microsoft.com/office/drawing/2014/main" id="{8723083F-41FD-C444-AF80-3EFC4B0C623F}"/>
              </a:ext>
            </a:extLst>
          </p:cNvPr>
          <p:cNvSpPr>
            <a:spLocks noGrp="1"/>
          </p:cNvSpPr>
          <p:nvPr>
            <p:ph type="body" sz="quarter" idx="11" hasCustomPrompt="1"/>
          </p:nvPr>
        </p:nvSpPr>
        <p:spPr>
          <a:xfrm>
            <a:off x="4434552" y="3429000"/>
            <a:ext cx="3848100" cy="1717158"/>
          </a:xfrm>
          <a:solidFill>
            <a:srgbClr val="FFFF00"/>
          </a:solidFill>
        </p:spPr>
        <p:txBody>
          <a:bodyPr>
            <a:normAutofit/>
          </a:bodyPr>
          <a:lstStyle>
            <a:lvl1pPr marL="0" indent="0" algn="ctr">
              <a:buNone/>
              <a:defRPr sz="1600"/>
            </a:lvl1pPr>
          </a:lstStyle>
          <a:p>
            <a:pPr lvl="0"/>
            <a:r>
              <a:rPr lang="en-US"/>
              <a:t>BEFORE USING THIS SLIDE, COLLECT THE ASSET NEEDED FROM THE FINAL 2 SLIDES OF THIS TEMPLATE. YOUR IMAGE WILL NOT PLACE CORRECTLY UNTIL THIS ASSET IS PLACED. DELETE THIS TEXT BOX WHEN DONE</a:t>
            </a:r>
          </a:p>
        </p:txBody>
      </p:sp>
    </p:spTree>
    <p:extLst>
      <p:ext uri="{BB962C8B-B14F-4D97-AF65-F5344CB8AC3E}">
        <p14:creationId xmlns:p14="http://schemas.microsoft.com/office/powerpoint/2010/main" val="176262809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Ass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615220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3312738-5C35-2848-882F-8BA443F7913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13314947" cy="14002664"/>
          </a:xfrm>
          <a:prstGeom prst="rect">
            <a:avLst/>
          </a:prstGeom>
        </p:spPr>
      </p:pic>
      <p:sp>
        <p:nvSpPr>
          <p:cNvPr id="2" name="Title 1">
            <a:extLst>
              <a:ext uri="{FF2B5EF4-FFF2-40B4-BE49-F238E27FC236}">
                <a16:creationId xmlns:a16="http://schemas.microsoft.com/office/drawing/2014/main" id="{40018AAC-3B61-C748-A181-8459646BEB30}"/>
              </a:ext>
            </a:extLst>
          </p:cNvPr>
          <p:cNvSpPr>
            <a:spLocks noGrp="1"/>
          </p:cNvSpPr>
          <p:nvPr>
            <p:ph type="ctrTitle" hasCustomPrompt="1"/>
          </p:nvPr>
        </p:nvSpPr>
        <p:spPr>
          <a:xfrm>
            <a:off x="802105" y="448595"/>
            <a:ext cx="9144000" cy="2387600"/>
          </a:xfrm>
        </p:spPr>
        <p:txBody>
          <a:bodyPr anchor="b"/>
          <a:lstStyle>
            <a:lvl1pPr algn="l">
              <a:defRPr sz="6000" b="1">
                <a:solidFill>
                  <a:schemeClr val="bg1"/>
                </a:solidFill>
              </a:defRPr>
            </a:lvl1pPr>
          </a:lstStyle>
          <a:p>
            <a:r>
              <a:rPr lang="en-US"/>
              <a:t>Headline</a:t>
            </a:r>
          </a:p>
        </p:txBody>
      </p:sp>
      <p:sp>
        <p:nvSpPr>
          <p:cNvPr id="3" name="Subtitle 2">
            <a:extLst>
              <a:ext uri="{FF2B5EF4-FFF2-40B4-BE49-F238E27FC236}">
                <a16:creationId xmlns:a16="http://schemas.microsoft.com/office/drawing/2014/main" id="{1D974B22-24E6-6944-BD2E-82661743B438}"/>
              </a:ext>
            </a:extLst>
          </p:cNvPr>
          <p:cNvSpPr>
            <a:spLocks noGrp="1"/>
          </p:cNvSpPr>
          <p:nvPr>
            <p:ph type="subTitle" idx="1" hasCustomPrompt="1"/>
          </p:nvPr>
        </p:nvSpPr>
        <p:spPr>
          <a:xfrm>
            <a:off x="802105" y="5581524"/>
            <a:ext cx="9144000" cy="1043865"/>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a:t>
            </a:r>
          </a:p>
        </p:txBody>
      </p:sp>
    </p:spTree>
    <p:extLst>
      <p:ext uri="{BB962C8B-B14F-4D97-AF65-F5344CB8AC3E}">
        <p14:creationId xmlns:p14="http://schemas.microsoft.com/office/powerpoint/2010/main" val="12576182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F715DB-E968-B14A-A0C7-03AA7E946F5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42CDC2A-D66A-DC43-9492-B89BE99B6CA3}"/>
              </a:ext>
            </a:extLst>
          </p:cNvPr>
          <p:cNvSpPr>
            <a:spLocks noGrp="1"/>
          </p:cNvSpPr>
          <p:nvPr>
            <p:ph type="title" hasCustomPrompt="1"/>
          </p:nvPr>
        </p:nvSpPr>
        <p:spPr>
          <a:xfrm>
            <a:off x="838200" y="1"/>
            <a:ext cx="10515600" cy="1325563"/>
          </a:xfrm>
        </p:spPr>
        <p:txBody>
          <a:bodyPr>
            <a:normAutofit/>
          </a:bodyPr>
          <a:lstStyle>
            <a:lvl1pPr>
              <a:defRPr sz="3200" b="1">
                <a:solidFill>
                  <a:schemeClr val="bg1"/>
                </a:solidFill>
              </a:defRPr>
            </a:lvl1pPr>
          </a:lstStyle>
          <a:p>
            <a:r>
              <a:rPr lang="en-US"/>
              <a:t>Headline</a:t>
            </a:r>
          </a:p>
        </p:txBody>
      </p:sp>
      <p:sp>
        <p:nvSpPr>
          <p:cNvPr id="9" name="Text Placeholder 8">
            <a:extLst>
              <a:ext uri="{FF2B5EF4-FFF2-40B4-BE49-F238E27FC236}">
                <a16:creationId xmlns:a16="http://schemas.microsoft.com/office/drawing/2014/main" id="{AC457AB0-0135-9141-A633-F109726268B4}"/>
              </a:ext>
            </a:extLst>
          </p:cNvPr>
          <p:cNvSpPr>
            <a:spLocks noGrp="1"/>
          </p:cNvSpPr>
          <p:nvPr>
            <p:ph type="body" sz="quarter" idx="10" hasCustomPrompt="1"/>
          </p:nvPr>
        </p:nvSpPr>
        <p:spPr>
          <a:xfrm>
            <a:off x="8839200" y="192506"/>
            <a:ext cx="2514600" cy="1325563"/>
          </a:xfrm>
        </p:spPr>
        <p:txBody>
          <a:bodyPr>
            <a:normAutofit/>
          </a:bodyPr>
          <a:lstStyle>
            <a:lvl1pPr marL="0" indent="0" algn="r">
              <a:buNone/>
              <a:defRPr sz="2000" b="1">
                <a:solidFill>
                  <a:schemeClr val="bg1"/>
                </a:solidFill>
              </a:defRPr>
            </a:lvl1pPr>
          </a:lstStyle>
          <a:p>
            <a:pPr lvl="0"/>
            <a:r>
              <a:rPr lang="en-US"/>
              <a:t>Subhead</a:t>
            </a:r>
          </a:p>
          <a:p>
            <a:pPr lvl="0"/>
            <a:r>
              <a:rPr lang="en-US"/>
              <a:t>01.01.2020</a:t>
            </a:r>
          </a:p>
        </p:txBody>
      </p:sp>
    </p:spTree>
    <p:extLst>
      <p:ext uri="{BB962C8B-B14F-4D97-AF65-F5344CB8AC3E}">
        <p14:creationId xmlns:p14="http://schemas.microsoft.com/office/powerpoint/2010/main" val="564342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87DF6FD-93B2-2047-914C-7D149EF6728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49AE5971-039C-4C4D-8D54-5EAC53738C9B}"/>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
        <p:nvSpPr>
          <p:cNvPr id="14" name="Title 1">
            <a:extLst>
              <a:ext uri="{FF2B5EF4-FFF2-40B4-BE49-F238E27FC236}">
                <a16:creationId xmlns:a16="http://schemas.microsoft.com/office/drawing/2014/main" id="{32A76EAE-D2D7-0644-8032-75AFB7061C7F}"/>
              </a:ext>
            </a:extLst>
          </p:cNvPr>
          <p:cNvSpPr>
            <a:spLocks noGrp="1"/>
          </p:cNvSpPr>
          <p:nvPr>
            <p:ph type="title" hasCustomPrompt="1"/>
          </p:nvPr>
        </p:nvSpPr>
        <p:spPr>
          <a:xfrm>
            <a:off x="831850" y="-558006"/>
            <a:ext cx="10515600" cy="2852737"/>
          </a:xfrm>
        </p:spPr>
        <p:txBody>
          <a:bodyPr anchor="b"/>
          <a:lstStyle>
            <a:lvl1pPr>
              <a:defRPr sz="6000" b="1">
                <a:solidFill>
                  <a:schemeClr val="bg1"/>
                </a:solidFill>
              </a:defRPr>
            </a:lvl1pPr>
          </a:lstStyle>
          <a:p>
            <a:r>
              <a:rPr lang="en-US"/>
              <a:t>Divider Headline</a:t>
            </a:r>
          </a:p>
        </p:txBody>
      </p:sp>
    </p:spTree>
    <p:extLst>
      <p:ext uri="{BB962C8B-B14F-4D97-AF65-F5344CB8AC3E}">
        <p14:creationId xmlns:p14="http://schemas.microsoft.com/office/powerpoint/2010/main" val="16682010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 1 w/Imag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84DF617-9767-9949-A83E-F661E0F2EDE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6438021-899D-3D40-ACAA-79F855D5A9CA}"/>
              </a:ext>
            </a:extLst>
          </p:cNvPr>
          <p:cNvSpPr>
            <a:spLocks noGrp="1"/>
          </p:cNvSpPr>
          <p:nvPr>
            <p:ph type="title" hasCustomPrompt="1"/>
          </p:nvPr>
        </p:nvSpPr>
        <p:spPr>
          <a:xfrm>
            <a:off x="831850" y="-558006"/>
            <a:ext cx="10515600" cy="2852737"/>
          </a:xfrm>
        </p:spPr>
        <p:txBody>
          <a:bodyPr anchor="b"/>
          <a:lstStyle>
            <a:lvl1pPr>
              <a:defRPr sz="6000" b="1">
                <a:solidFill>
                  <a:schemeClr val="bg1"/>
                </a:solidFill>
              </a:defRPr>
            </a:lvl1pPr>
          </a:lstStyle>
          <a:p>
            <a:r>
              <a:rPr lang="en-US"/>
              <a:t>Divider Headline</a:t>
            </a:r>
          </a:p>
        </p:txBody>
      </p:sp>
      <p:sp>
        <p:nvSpPr>
          <p:cNvPr id="10" name="Picture Placeholder 9">
            <a:extLst>
              <a:ext uri="{FF2B5EF4-FFF2-40B4-BE49-F238E27FC236}">
                <a16:creationId xmlns:a16="http://schemas.microsoft.com/office/drawing/2014/main" id="{626D06C9-712D-114F-A03C-84CA91FFA2C2}"/>
              </a:ext>
            </a:extLst>
          </p:cNvPr>
          <p:cNvSpPr>
            <a:spLocks noGrp="1"/>
          </p:cNvSpPr>
          <p:nvPr>
            <p:ph type="pic" sz="quarter" idx="10"/>
          </p:nvPr>
        </p:nvSpPr>
        <p:spPr>
          <a:xfrm>
            <a:off x="7924800" y="2101516"/>
            <a:ext cx="5794734" cy="5807242"/>
          </a:xfrm>
          <a:prstGeom prst="ellipse">
            <a:avLst/>
          </a:prstGeom>
        </p:spPr>
        <p:txBody>
          <a:bodyPr/>
          <a:lstStyle>
            <a:lvl1pPr marL="0" indent="0">
              <a:buNone/>
              <a:defRPr/>
            </a:lvl1pPr>
          </a:lstStyle>
          <a:p>
            <a:r>
              <a:rPr lang="en-US"/>
              <a:t>Click icon to add picture</a:t>
            </a:r>
          </a:p>
        </p:txBody>
      </p:sp>
      <p:sp>
        <p:nvSpPr>
          <p:cNvPr id="13" name="TextBox 12">
            <a:extLst>
              <a:ext uri="{FF2B5EF4-FFF2-40B4-BE49-F238E27FC236}">
                <a16:creationId xmlns:a16="http://schemas.microsoft.com/office/drawing/2014/main" id="{FF702A45-99D8-5B4E-A4D7-BB3F91D0F1FA}"/>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27733147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EF07E8-B1F3-1143-AA8F-D32645CACAF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B6391259-F1F2-1A43-8101-8AE5B8CE0C9E}"/>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
        <p:nvSpPr>
          <p:cNvPr id="9" name="Title 1">
            <a:extLst>
              <a:ext uri="{FF2B5EF4-FFF2-40B4-BE49-F238E27FC236}">
                <a16:creationId xmlns:a16="http://schemas.microsoft.com/office/drawing/2014/main" id="{8AF003B1-E8D5-EB40-9346-EEC09117363F}"/>
              </a:ext>
            </a:extLst>
          </p:cNvPr>
          <p:cNvSpPr>
            <a:spLocks noGrp="1"/>
          </p:cNvSpPr>
          <p:nvPr>
            <p:ph type="title" hasCustomPrompt="1"/>
          </p:nvPr>
        </p:nvSpPr>
        <p:spPr>
          <a:xfrm>
            <a:off x="831850" y="-558006"/>
            <a:ext cx="10515600" cy="2852737"/>
          </a:xfrm>
        </p:spPr>
        <p:txBody>
          <a:bodyPr anchor="b"/>
          <a:lstStyle>
            <a:lvl1pPr>
              <a:defRPr sz="6000" b="1">
                <a:solidFill>
                  <a:schemeClr val="bg1"/>
                </a:solidFill>
              </a:defRPr>
            </a:lvl1pPr>
          </a:lstStyle>
          <a:p>
            <a:r>
              <a:rPr lang="en-US"/>
              <a:t>Divider Headline</a:t>
            </a:r>
          </a:p>
        </p:txBody>
      </p:sp>
    </p:spTree>
    <p:extLst>
      <p:ext uri="{BB962C8B-B14F-4D97-AF65-F5344CB8AC3E}">
        <p14:creationId xmlns:p14="http://schemas.microsoft.com/office/powerpoint/2010/main" val="24455538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2 w/Ima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BA7ECB-E230-CE48-BCFE-FF77F6C6859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FE8D254D-CEB5-F947-90CB-3BE44C63AEDC}"/>
              </a:ext>
            </a:extLst>
          </p:cNvPr>
          <p:cNvSpPr>
            <a:spLocks noGrp="1"/>
          </p:cNvSpPr>
          <p:nvPr>
            <p:ph type="title" hasCustomPrompt="1"/>
          </p:nvPr>
        </p:nvSpPr>
        <p:spPr>
          <a:xfrm>
            <a:off x="831850" y="-558006"/>
            <a:ext cx="10515600" cy="2852737"/>
          </a:xfrm>
        </p:spPr>
        <p:txBody>
          <a:bodyPr anchor="b"/>
          <a:lstStyle>
            <a:lvl1pPr>
              <a:defRPr sz="6000" b="1">
                <a:solidFill>
                  <a:schemeClr val="bg1"/>
                </a:solidFill>
              </a:defRPr>
            </a:lvl1pPr>
          </a:lstStyle>
          <a:p>
            <a:r>
              <a:rPr lang="en-US"/>
              <a:t>Divider Headline</a:t>
            </a:r>
          </a:p>
        </p:txBody>
      </p:sp>
      <p:sp>
        <p:nvSpPr>
          <p:cNvPr id="7" name="Picture Placeholder 9">
            <a:extLst>
              <a:ext uri="{FF2B5EF4-FFF2-40B4-BE49-F238E27FC236}">
                <a16:creationId xmlns:a16="http://schemas.microsoft.com/office/drawing/2014/main" id="{8D0748BE-7949-E54D-9C09-3E3DBC50F0A4}"/>
              </a:ext>
            </a:extLst>
          </p:cNvPr>
          <p:cNvSpPr>
            <a:spLocks noGrp="1"/>
          </p:cNvSpPr>
          <p:nvPr>
            <p:ph type="pic" sz="quarter" idx="13"/>
          </p:nvPr>
        </p:nvSpPr>
        <p:spPr>
          <a:xfrm>
            <a:off x="7924800" y="2101516"/>
            <a:ext cx="5794734" cy="5807242"/>
          </a:xfrm>
          <a:prstGeom prst="ellipse">
            <a:avLst/>
          </a:prstGeom>
        </p:spPr>
        <p:txBody>
          <a:bodyPr/>
          <a:lstStyle>
            <a:lvl1pPr marL="0" indent="0">
              <a:buNone/>
              <a:defRPr/>
            </a:lvl1pPr>
          </a:lstStyle>
          <a:p>
            <a:r>
              <a:rPr lang="en-US"/>
              <a:t>Click icon to add picture</a:t>
            </a:r>
          </a:p>
        </p:txBody>
      </p:sp>
      <p:sp>
        <p:nvSpPr>
          <p:cNvPr id="10" name="TextBox 9">
            <a:extLst>
              <a:ext uri="{FF2B5EF4-FFF2-40B4-BE49-F238E27FC236}">
                <a16:creationId xmlns:a16="http://schemas.microsoft.com/office/drawing/2014/main" id="{1F1A7507-670E-8E45-9EF1-0CC8096C2408}"/>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2446801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C5764E-B445-6945-A445-F7185AC77655}" type="datetimeFigureOut">
              <a:rPr lang="en-US" smtClean="0">
                <a:solidFill>
                  <a:prstClr val="black">
                    <a:tint val="75000"/>
                  </a:prstClr>
                </a:solidFill>
              </a:rPr>
              <a:pPr/>
              <a:t>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43598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er + Content Slide w/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F5FC71-8DA8-CC4B-9FCB-43086F8A592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9DF23377-8C5C-B644-8013-68B0A2FF45B3}"/>
              </a:ext>
            </a:extLst>
          </p:cNvPr>
          <p:cNvSpPr>
            <a:spLocks noGrp="1"/>
          </p:cNvSpPr>
          <p:nvPr>
            <p:ph type="title" hasCustomPrompt="1"/>
          </p:nvPr>
        </p:nvSpPr>
        <p:spPr>
          <a:xfrm>
            <a:off x="838200" y="18256"/>
            <a:ext cx="10515600" cy="1325563"/>
          </a:xfrm>
        </p:spPr>
        <p:txBody>
          <a:bodyPr/>
          <a:lstStyle>
            <a:lvl1pPr>
              <a:defRPr b="1">
                <a:solidFill>
                  <a:srgbClr val="EE3E39"/>
                </a:solidFill>
              </a:defRPr>
            </a:lvl1pPr>
          </a:lstStyle>
          <a:p>
            <a:r>
              <a:rPr lang="en-US"/>
              <a:t>Headline</a:t>
            </a:r>
          </a:p>
        </p:txBody>
      </p:sp>
      <p:sp>
        <p:nvSpPr>
          <p:cNvPr id="8" name="Content Placeholder 2">
            <a:extLst>
              <a:ext uri="{FF2B5EF4-FFF2-40B4-BE49-F238E27FC236}">
                <a16:creationId xmlns:a16="http://schemas.microsoft.com/office/drawing/2014/main" id="{48DD121F-48E1-464A-B591-3FAF79D16D77}"/>
              </a:ext>
            </a:extLst>
          </p:cNvPr>
          <p:cNvSpPr>
            <a:spLocks noGrp="1"/>
          </p:cNvSpPr>
          <p:nvPr>
            <p:ph idx="1"/>
          </p:nvPr>
        </p:nvSpPr>
        <p:spPr>
          <a:xfrm>
            <a:off x="838201" y="1825625"/>
            <a:ext cx="6797842" cy="4351338"/>
          </a:xfrm>
        </p:spPr>
        <p:txBody>
          <a:bodyPr>
            <a:normAutofit/>
          </a:bodyPr>
          <a:lstStyle>
            <a:lvl1pPr>
              <a:lnSpc>
                <a:spcPct val="150000"/>
              </a:lnSpc>
              <a:defRPr sz="2000" b="1"/>
            </a:lvl1pPr>
            <a:lvl2pPr>
              <a:lnSpc>
                <a:spcPct val="150000"/>
              </a:lnSpc>
              <a:defRPr sz="1800" b="1"/>
            </a:lvl2pPr>
            <a:lvl3pPr>
              <a:lnSpc>
                <a:spcPct val="150000"/>
              </a:lnSpc>
              <a:defRPr sz="1600" b="1"/>
            </a:lvl3pPr>
            <a:lvl4pPr>
              <a:lnSpc>
                <a:spcPct val="150000"/>
              </a:lnSpc>
              <a:defRPr sz="1400" b="1"/>
            </a:lvl4pPr>
            <a:lvl5pPr>
              <a:lnSpc>
                <a:spcPct val="150000"/>
              </a:lnSpc>
              <a:defRPr sz="14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9E6B6821-F66B-BB4C-ADAD-CDC62CC7CB5F}"/>
              </a:ext>
            </a:extLst>
          </p:cNvPr>
          <p:cNvSpPr>
            <a:spLocks noGrp="1"/>
          </p:cNvSpPr>
          <p:nvPr>
            <p:ph type="pic" sz="quarter" idx="13"/>
          </p:nvPr>
        </p:nvSpPr>
        <p:spPr>
          <a:xfrm>
            <a:off x="7924800" y="2101516"/>
            <a:ext cx="5794734" cy="5807242"/>
          </a:xfrm>
          <a:prstGeom prst="ellipse">
            <a:avLst/>
          </a:prstGeom>
        </p:spPr>
        <p:txBody>
          <a:bodyPr/>
          <a:lstStyle>
            <a:lvl1pPr marL="0" indent="0">
              <a:buNone/>
              <a:defRPr/>
            </a:lvl1pPr>
          </a:lstStyle>
          <a:p>
            <a:r>
              <a:rPr lang="en-US"/>
              <a:t>Click icon to add picture</a:t>
            </a:r>
          </a:p>
        </p:txBody>
      </p:sp>
      <p:sp>
        <p:nvSpPr>
          <p:cNvPr id="9" name="TextBox 8">
            <a:extLst>
              <a:ext uri="{FF2B5EF4-FFF2-40B4-BE49-F238E27FC236}">
                <a16:creationId xmlns:a16="http://schemas.microsoft.com/office/drawing/2014/main" id="{EBF3ABC6-7951-E24F-8164-B15A21E806CC}"/>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rgbClr val="EE3E39"/>
                </a:solidFill>
                <a:latin typeface="Century Gothic" panose="020B0502020202020204" pitchFamily="34" charset="0"/>
              </a:rPr>
              <a:t>‹#›</a:t>
            </a:fld>
            <a:endParaRPr lang="en-US" sz="3600" b="1">
              <a:solidFill>
                <a:srgbClr val="EE3E39"/>
              </a:solidFill>
              <a:latin typeface="Century Gothic" panose="020B0502020202020204" pitchFamily="34" charset="0"/>
            </a:endParaRPr>
          </a:p>
        </p:txBody>
      </p:sp>
    </p:spTree>
    <p:extLst>
      <p:ext uri="{BB962C8B-B14F-4D97-AF65-F5344CB8AC3E}">
        <p14:creationId xmlns:p14="http://schemas.microsoft.com/office/powerpoint/2010/main" val="17381715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er + Two Column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B91AF4-32C6-6445-8BDB-A9BD7079004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55C61895-67E4-A44D-9E2B-D12249BF5D5F}"/>
              </a:ext>
            </a:extLst>
          </p:cNvPr>
          <p:cNvSpPr>
            <a:spLocks noGrp="1"/>
          </p:cNvSpPr>
          <p:nvPr>
            <p:ph type="title" hasCustomPrompt="1"/>
          </p:nvPr>
        </p:nvSpPr>
        <p:spPr>
          <a:xfrm>
            <a:off x="838200" y="18256"/>
            <a:ext cx="10515600" cy="1325563"/>
          </a:xfrm>
        </p:spPr>
        <p:txBody>
          <a:bodyPr/>
          <a:lstStyle>
            <a:lvl1pPr>
              <a:defRPr b="1">
                <a:solidFill>
                  <a:srgbClr val="EE3E39"/>
                </a:solidFill>
              </a:defRPr>
            </a:lvl1pPr>
          </a:lstStyle>
          <a:p>
            <a:r>
              <a:rPr lang="en-US"/>
              <a:t>Headline</a:t>
            </a:r>
          </a:p>
        </p:txBody>
      </p:sp>
      <p:sp>
        <p:nvSpPr>
          <p:cNvPr id="9" name="TextBox 8">
            <a:extLst>
              <a:ext uri="{FF2B5EF4-FFF2-40B4-BE49-F238E27FC236}">
                <a16:creationId xmlns:a16="http://schemas.microsoft.com/office/drawing/2014/main" id="{8B4B2184-E201-5F40-AB0C-5649BD6C3138}"/>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rgbClr val="EE3E39"/>
                </a:solidFill>
                <a:latin typeface="Century Gothic" panose="020B0502020202020204" pitchFamily="34" charset="0"/>
              </a:rPr>
              <a:t>‹#›</a:t>
            </a:fld>
            <a:endParaRPr lang="en-US" sz="3600" b="1">
              <a:solidFill>
                <a:srgbClr val="EE3E39"/>
              </a:solidFill>
              <a:latin typeface="Century Gothic" panose="020B0502020202020204" pitchFamily="34" charset="0"/>
            </a:endParaRPr>
          </a:p>
        </p:txBody>
      </p:sp>
      <p:sp>
        <p:nvSpPr>
          <p:cNvPr id="12" name="Content Placeholder 2">
            <a:extLst>
              <a:ext uri="{FF2B5EF4-FFF2-40B4-BE49-F238E27FC236}">
                <a16:creationId xmlns:a16="http://schemas.microsoft.com/office/drawing/2014/main" id="{8B62317F-4D08-2E4F-B501-77A815DC1706}"/>
              </a:ext>
            </a:extLst>
          </p:cNvPr>
          <p:cNvSpPr>
            <a:spLocks noGrp="1"/>
          </p:cNvSpPr>
          <p:nvPr>
            <p:ph sz="half" idx="1"/>
          </p:nvPr>
        </p:nvSpPr>
        <p:spPr>
          <a:xfrm>
            <a:off x="838200" y="1825625"/>
            <a:ext cx="4150895" cy="4401887"/>
          </a:xfrm>
        </p:spPr>
        <p:txBody>
          <a:bodyPr>
            <a:normAutofit/>
          </a:bodyPr>
          <a:lstStyle>
            <a:lvl1pPr>
              <a:lnSpc>
                <a:spcPct val="150000"/>
              </a:lnSpc>
              <a:defRPr sz="1600" b="1"/>
            </a:lvl1pPr>
            <a:lvl2pPr>
              <a:lnSpc>
                <a:spcPct val="150000"/>
              </a:lnSpc>
              <a:defRPr sz="1400" b="1"/>
            </a:lvl2pPr>
            <a:lvl3pPr>
              <a:lnSpc>
                <a:spcPct val="150000"/>
              </a:lnSpc>
              <a:defRPr sz="1200" b="1"/>
            </a:lvl3pPr>
            <a:lvl4pPr>
              <a:lnSpc>
                <a:spcPct val="150000"/>
              </a:lnSpc>
              <a:defRPr sz="1100" b="1"/>
            </a:lvl4pPr>
            <a:lvl5pPr>
              <a:lnSpc>
                <a:spcPct val="150000"/>
              </a:lnSpc>
              <a:defRPr sz="11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FA6AAB76-6827-7944-BDA2-FB2945A68107}"/>
              </a:ext>
            </a:extLst>
          </p:cNvPr>
          <p:cNvSpPr>
            <a:spLocks noGrp="1"/>
          </p:cNvSpPr>
          <p:nvPr>
            <p:ph sz="half" idx="2"/>
          </p:nvPr>
        </p:nvSpPr>
        <p:spPr>
          <a:xfrm>
            <a:off x="5209673" y="1822449"/>
            <a:ext cx="4150894" cy="4401887"/>
          </a:xfrm>
        </p:spPr>
        <p:txBody>
          <a:bodyPr>
            <a:normAutofit/>
          </a:bodyPr>
          <a:lstStyle>
            <a:lvl1pPr>
              <a:lnSpc>
                <a:spcPct val="150000"/>
              </a:lnSpc>
              <a:defRPr sz="1600" b="1"/>
            </a:lvl1pPr>
            <a:lvl2pPr>
              <a:lnSpc>
                <a:spcPct val="150000"/>
              </a:lnSpc>
              <a:defRPr sz="1400" b="1"/>
            </a:lvl2pPr>
            <a:lvl3pPr>
              <a:lnSpc>
                <a:spcPct val="150000"/>
              </a:lnSpc>
              <a:defRPr sz="1200" b="1"/>
            </a:lvl3pPr>
            <a:lvl4pPr>
              <a:lnSpc>
                <a:spcPct val="150000"/>
              </a:lnSpc>
              <a:defRPr sz="1100" b="1"/>
            </a:lvl4pPr>
            <a:lvl5pPr>
              <a:lnSpc>
                <a:spcPct val="150000"/>
              </a:lnSpc>
              <a:defRPr sz="11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8591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er + Two Column Slide w/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4A9CB9F-0CDA-664A-B28A-B59AB5BB1D0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ADC81B31-A123-6A43-A7D8-D0FED9349104}"/>
              </a:ext>
            </a:extLst>
          </p:cNvPr>
          <p:cNvSpPr>
            <a:spLocks noGrp="1"/>
          </p:cNvSpPr>
          <p:nvPr>
            <p:ph type="title" hasCustomPrompt="1"/>
          </p:nvPr>
        </p:nvSpPr>
        <p:spPr>
          <a:xfrm>
            <a:off x="838200" y="18256"/>
            <a:ext cx="10515600" cy="1325563"/>
          </a:xfrm>
        </p:spPr>
        <p:txBody>
          <a:bodyPr/>
          <a:lstStyle>
            <a:lvl1pPr>
              <a:defRPr b="1">
                <a:solidFill>
                  <a:srgbClr val="EE3E39"/>
                </a:solidFill>
              </a:defRPr>
            </a:lvl1pPr>
          </a:lstStyle>
          <a:p>
            <a:r>
              <a:rPr lang="en-US"/>
              <a:t>Headline</a:t>
            </a:r>
          </a:p>
        </p:txBody>
      </p:sp>
      <p:sp>
        <p:nvSpPr>
          <p:cNvPr id="12" name="Content Placeholder 2">
            <a:extLst>
              <a:ext uri="{FF2B5EF4-FFF2-40B4-BE49-F238E27FC236}">
                <a16:creationId xmlns:a16="http://schemas.microsoft.com/office/drawing/2014/main" id="{C99DE70F-29DB-B14A-B8FE-320E4AB2748B}"/>
              </a:ext>
            </a:extLst>
          </p:cNvPr>
          <p:cNvSpPr>
            <a:spLocks noGrp="1"/>
          </p:cNvSpPr>
          <p:nvPr>
            <p:ph sz="half" idx="1"/>
          </p:nvPr>
        </p:nvSpPr>
        <p:spPr>
          <a:xfrm>
            <a:off x="838200" y="1825625"/>
            <a:ext cx="3380874" cy="4401887"/>
          </a:xfrm>
        </p:spPr>
        <p:txBody>
          <a:bodyPr>
            <a:normAutofit/>
          </a:bodyPr>
          <a:lstStyle>
            <a:lvl1pPr>
              <a:lnSpc>
                <a:spcPct val="150000"/>
              </a:lnSpc>
              <a:defRPr sz="1600" b="1"/>
            </a:lvl1pPr>
            <a:lvl2pPr>
              <a:lnSpc>
                <a:spcPct val="150000"/>
              </a:lnSpc>
              <a:defRPr sz="1400" b="1"/>
            </a:lvl2pPr>
            <a:lvl3pPr>
              <a:lnSpc>
                <a:spcPct val="150000"/>
              </a:lnSpc>
              <a:defRPr sz="1200" b="1"/>
            </a:lvl3pPr>
            <a:lvl4pPr>
              <a:lnSpc>
                <a:spcPct val="150000"/>
              </a:lnSpc>
              <a:defRPr sz="1100" b="1"/>
            </a:lvl4pPr>
            <a:lvl5pPr>
              <a:lnSpc>
                <a:spcPct val="150000"/>
              </a:lnSpc>
              <a:defRPr sz="11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5C1A042A-4A5A-5747-B41C-FBFCCBC29F1B}"/>
              </a:ext>
            </a:extLst>
          </p:cNvPr>
          <p:cNvSpPr>
            <a:spLocks noGrp="1"/>
          </p:cNvSpPr>
          <p:nvPr>
            <p:ph sz="half" idx="2"/>
          </p:nvPr>
        </p:nvSpPr>
        <p:spPr>
          <a:xfrm>
            <a:off x="4391527" y="1822449"/>
            <a:ext cx="3380874" cy="4401887"/>
          </a:xfrm>
        </p:spPr>
        <p:txBody>
          <a:bodyPr>
            <a:normAutofit/>
          </a:bodyPr>
          <a:lstStyle>
            <a:lvl1pPr>
              <a:lnSpc>
                <a:spcPct val="150000"/>
              </a:lnSpc>
              <a:defRPr sz="1600" b="1"/>
            </a:lvl1pPr>
            <a:lvl2pPr>
              <a:lnSpc>
                <a:spcPct val="150000"/>
              </a:lnSpc>
              <a:defRPr sz="1400" b="1"/>
            </a:lvl2pPr>
            <a:lvl3pPr>
              <a:lnSpc>
                <a:spcPct val="150000"/>
              </a:lnSpc>
              <a:defRPr sz="1200" b="1"/>
            </a:lvl3pPr>
            <a:lvl4pPr>
              <a:lnSpc>
                <a:spcPct val="150000"/>
              </a:lnSpc>
              <a:defRPr sz="1100" b="1"/>
            </a:lvl4pPr>
            <a:lvl5pPr>
              <a:lnSpc>
                <a:spcPct val="150000"/>
              </a:lnSpc>
              <a:defRPr sz="11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9">
            <a:extLst>
              <a:ext uri="{FF2B5EF4-FFF2-40B4-BE49-F238E27FC236}">
                <a16:creationId xmlns:a16="http://schemas.microsoft.com/office/drawing/2014/main" id="{8581679B-D3A3-2A43-B7AC-266D0FB7FB38}"/>
              </a:ext>
            </a:extLst>
          </p:cNvPr>
          <p:cNvSpPr>
            <a:spLocks noGrp="1"/>
          </p:cNvSpPr>
          <p:nvPr>
            <p:ph type="pic" sz="quarter" idx="13"/>
          </p:nvPr>
        </p:nvSpPr>
        <p:spPr>
          <a:xfrm>
            <a:off x="7924800" y="2101516"/>
            <a:ext cx="5794734" cy="5807242"/>
          </a:xfrm>
          <a:prstGeom prst="ellipse">
            <a:avLst/>
          </a:prstGeom>
        </p:spPr>
        <p:txBody>
          <a:bodyPr/>
          <a:lstStyle>
            <a:lvl1pPr marL="0" indent="0">
              <a:buNone/>
              <a:defRPr/>
            </a:lvl1pPr>
          </a:lstStyle>
          <a:p>
            <a:r>
              <a:rPr lang="en-US"/>
              <a:t>Click icon to add picture</a:t>
            </a:r>
          </a:p>
        </p:txBody>
      </p:sp>
      <p:sp>
        <p:nvSpPr>
          <p:cNvPr id="11" name="TextBox 10">
            <a:extLst>
              <a:ext uri="{FF2B5EF4-FFF2-40B4-BE49-F238E27FC236}">
                <a16:creationId xmlns:a16="http://schemas.microsoft.com/office/drawing/2014/main" id="{C3B5858A-AF13-C34D-B4E2-474CC8FFEF55}"/>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rgbClr val="EE3E39"/>
                </a:solidFill>
                <a:latin typeface="Century Gothic" panose="020B0502020202020204" pitchFamily="34" charset="0"/>
              </a:rPr>
              <a:t>‹#›</a:t>
            </a:fld>
            <a:endParaRPr lang="en-US" sz="3600" b="1">
              <a:solidFill>
                <a:srgbClr val="EE3E39"/>
              </a:solidFill>
              <a:latin typeface="Century Gothic" panose="020B0502020202020204" pitchFamily="34" charset="0"/>
            </a:endParaRPr>
          </a:p>
        </p:txBody>
      </p:sp>
    </p:spTree>
    <p:extLst>
      <p:ext uri="{BB962C8B-B14F-4D97-AF65-F5344CB8AC3E}">
        <p14:creationId xmlns:p14="http://schemas.microsoft.com/office/powerpoint/2010/main" val="15880175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er + Two Column Slide w/3 Imag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495681-D9D8-4145-B543-1CEFBFBD039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8255"/>
            <a:ext cx="12192000" cy="6858000"/>
          </a:xfrm>
          <a:prstGeom prst="rect">
            <a:avLst/>
          </a:prstGeom>
        </p:spPr>
      </p:pic>
      <p:sp>
        <p:nvSpPr>
          <p:cNvPr id="8" name="Title 1">
            <a:extLst>
              <a:ext uri="{FF2B5EF4-FFF2-40B4-BE49-F238E27FC236}">
                <a16:creationId xmlns:a16="http://schemas.microsoft.com/office/drawing/2014/main" id="{DC85E84E-3BF3-0842-98C6-9ED56F696119}"/>
              </a:ext>
            </a:extLst>
          </p:cNvPr>
          <p:cNvSpPr>
            <a:spLocks noGrp="1"/>
          </p:cNvSpPr>
          <p:nvPr>
            <p:ph type="title" hasCustomPrompt="1"/>
          </p:nvPr>
        </p:nvSpPr>
        <p:spPr>
          <a:xfrm>
            <a:off x="838200" y="18256"/>
            <a:ext cx="10515600" cy="1325563"/>
          </a:xfrm>
        </p:spPr>
        <p:txBody>
          <a:bodyPr/>
          <a:lstStyle>
            <a:lvl1pPr>
              <a:defRPr b="1">
                <a:solidFill>
                  <a:srgbClr val="EE3E39"/>
                </a:solidFill>
              </a:defRPr>
            </a:lvl1pPr>
          </a:lstStyle>
          <a:p>
            <a:r>
              <a:rPr lang="en-US"/>
              <a:t>Headline</a:t>
            </a:r>
          </a:p>
        </p:txBody>
      </p:sp>
      <p:sp>
        <p:nvSpPr>
          <p:cNvPr id="10" name="Content Placeholder 2">
            <a:extLst>
              <a:ext uri="{FF2B5EF4-FFF2-40B4-BE49-F238E27FC236}">
                <a16:creationId xmlns:a16="http://schemas.microsoft.com/office/drawing/2014/main" id="{189B8208-194A-D047-B32A-11E363DCC0B3}"/>
              </a:ext>
            </a:extLst>
          </p:cNvPr>
          <p:cNvSpPr>
            <a:spLocks noGrp="1"/>
          </p:cNvSpPr>
          <p:nvPr>
            <p:ph sz="half" idx="1"/>
          </p:nvPr>
        </p:nvSpPr>
        <p:spPr>
          <a:xfrm>
            <a:off x="838200" y="1825625"/>
            <a:ext cx="3380874" cy="3179512"/>
          </a:xfrm>
        </p:spPr>
        <p:txBody>
          <a:bodyPr>
            <a:normAutofit/>
          </a:bodyPr>
          <a:lstStyle>
            <a:lvl1pPr>
              <a:lnSpc>
                <a:spcPct val="150000"/>
              </a:lnSpc>
              <a:defRPr sz="1600" b="1"/>
            </a:lvl1pPr>
            <a:lvl2pPr>
              <a:lnSpc>
                <a:spcPct val="150000"/>
              </a:lnSpc>
              <a:defRPr sz="1400" b="1"/>
            </a:lvl2pPr>
            <a:lvl3pPr>
              <a:lnSpc>
                <a:spcPct val="150000"/>
              </a:lnSpc>
              <a:defRPr sz="1200" b="1"/>
            </a:lvl3pPr>
            <a:lvl4pPr>
              <a:lnSpc>
                <a:spcPct val="150000"/>
              </a:lnSpc>
              <a:defRPr sz="1100" b="1"/>
            </a:lvl4pPr>
            <a:lvl5pPr>
              <a:lnSpc>
                <a:spcPct val="150000"/>
              </a:lnSpc>
              <a:defRPr sz="11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C1E984DB-EAB8-5A40-B11F-2CDA62255780}"/>
              </a:ext>
            </a:extLst>
          </p:cNvPr>
          <p:cNvSpPr>
            <a:spLocks noGrp="1"/>
          </p:cNvSpPr>
          <p:nvPr>
            <p:ph sz="half" idx="2"/>
          </p:nvPr>
        </p:nvSpPr>
        <p:spPr>
          <a:xfrm>
            <a:off x="4391527" y="1822450"/>
            <a:ext cx="3380874" cy="3179512"/>
          </a:xfrm>
        </p:spPr>
        <p:txBody>
          <a:bodyPr>
            <a:normAutofit/>
          </a:bodyPr>
          <a:lstStyle>
            <a:lvl1pPr>
              <a:lnSpc>
                <a:spcPct val="150000"/>
              </a:lnSpc>
              <a:defRPr sz="1600" b="1"/>
            </a:lvl1pPr>
            <a:lvl2pPr>
              <a:lnSpc>
                <a:spcPct val="150000"/>
              </a:lnSpc>
              <a:defRPr sz="1400" b="1"/>
            </a:lvl2pPr>
            <a:lvl3pPr>
              <a:lnSpc>
                <a:spcPct val="150000"/>
              </a:lnSpc>
              <a:defRPr sz="1200" b="1"/>
            </a:lvl3pPr>
            <a:lvl4pPr>
              <a:lnSpc>
                <a:spcPct val="150000"/>
              </a:lnSpc>
              <a:defRPr sz="1100" b="1"/>
            </a:lvl4pPr>
            <a:lvl5pPr>
              <a:lnSpc>
                <a:spcPct val="150000"/>
              </a:lnSpc>
              <a:defRPr sz="11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9">
            <a:extLst>
              <a:ext uri="{FF2B5EF4-FFF2-40B4-BE49-F238E27FC236}">
                <a16:creationId xmlns:a16="http://schemas.microsoft.com/office/drawing/2014/main" id="{3EE9CCD6-D17B-6D43-BA15-B82D8DB17D88}"/>
              </a:ext>
            </a:extLst>
          </p:cNvPr>
          <p:cNvSpPr>
            <a:spLocks noGrp="1"/>
          </p:cNvSpPr>
          <p:nvPr>
            <p:ph type="pic" sz="quarter" idx="14"/>
          </p:nvPr>
        </p:nvSpPr>
        <p:spPr>
          <a:xfrm>
            <a:off x="1278356" y="4188213"/>
            <a:ext cx="2131595" cy="2136196"/>
          </a:xfrm>
          <a:prstGeom prst="ellipse">
            <a:avLst/>
          </a:prstGeom>
        </p:spPr>
        <p:txBody>
          <a:bodyPr/>
          <a:lstStyle>
            <a:lvl1pPr marL="0" indent="0">
              <a:buNone/>
              <a:defRPr/>
            </a:lvl1pPr>
          </a:lstStyle>
          <a:p>
            <a:r>
              <a:rPr lang="en-US"/>
              <a:t>Click icon to add picture</a:t>
            </a:r>
          </a:p>
        </p:txBody>
      </p:sp>
      <p:sp>
        <p:nvSpPr>
          <p:cNvPr id="13" name="Picture Placeholder 9">
            <a:extLst>
              <a:ext uri="{FF2B5EF4-FFF2-40B4-BE49-F238E27FC236}">
                <a16:creationId xmlns:a16="http://schemas.microsoft.com/office/drawing/2014/main" id="{2E6B7E9F-3D9E-F241-AA08-331FD38CA0CF}"/>
              </a:ext>
            </a:extLst>
          </p:cNvPr>
          <p:cNvSpPr>
            <a:spLocks noGrp="1"/>
          </p:cNvSpPr>
          <p:nvPr>
            <p:ph type="pic" sz="quarter" idx="15"/>
          </p:nvPr>
        </p:nvSpPr>
        <p:spPr>
          <a:xfrm>
            <a:off x="4743451" y="4188213"/>
            <a:ext cx="2131595" cy="2136196"/>
          </a:xfrm>
          <a:prstGeom prst="ellipse">
            <a:avLst/>
          </a:prstGeom>
        </p:spPr>
        <p:txBody>
          <a:bodyPr/>
          <a:lstStyle>
            <a:lvl1pPr marL="0" indent="0">
              <a:buNone/>
              <a:defRPr/>
            </a:lvl1pPr>
          </a:lstStyle>
          <a:p>
            <a:r>
              <a:rPr lang="en-US"/>
              <a:t>Click icon to add picture</a:t>
            </a:r>
          </a:p>
        </p:txBody>
      </p:sp>
      <p:sp>
        <p:nvSpPr>
          <p:cNvPr id="7" name="Picture Placeholder 9">
            <a:extLst>
              <a:ext uri="{FF2B5EF4-FFF2-40B4-BE49-F238E27FC236}">
                <a16:creationId xmlns:a16="http://schemas.microsoft.com/office/drawing/2014/main" id="{203FE634-DB34-404B-9A16-872D7DD96F1B}"/>
              </a:ext>
            </a:extLst>
          </p:cNvPr>
          <p:cNvSpPr>
            <a:spLocks noGrp="1"/>
          </p:cNvSpPr>
          <p:nvPr>
            <p:ph type="pic" sz="quarter" idx="13"/>
          </p:nvPr>
        </p:nvSpPr>
        <p:spPr>
          <a:xfrm>
            <a:off x="7924800" y="2101516"/>
            <a:ext cx="5794734" cy="5807242"/>
          </a:xfrm>
          <a:prstGeom prst="ellipse">
            <a:avLst/>
          </a:prstGeom>
        </p:spPr>
        <p:txBody>
          <a:bodyPr/>
          <a:lstStyle>
            <a:lvl1pPr marL="0" indent="0">
              <a:buNone/>
              <a:defRPr/>
            </a:lvl1pPr>
          </a:lstStyle>
          <a:p>
            <a:r>
              <a:rPr lang="en-US"/>
              <a:t>Click icon to add picture</a:t>
            </a:r>
          </a:p>
        </p:txBody>
      </p:sp>
      <p:sp>
        <p:nvSpPr>
          <p:cNvPr id="9" name="TextBox 8">
            <a:extLst>
              <a:ext uri="{FF2B5EF4-FFF2-40B4-BE49-F238E27FC236}">
                <a16:creationId xmlns:a16="http://schemas.microsoft.com/office/drawing/2014/main" id="{C2E4826C-8CEC-804F-A66D-810E6C8A92AC}"/>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rgbClr val="EE3E39"/>
                </a:solidFill>
                <a:latin typeface="Century Gothic" panose="020B0502020202020204" pitchFamily="34" charset="0"/>
              </a:rPr>
              <a:t>‹#›</a:t>
            </a:fld>
            <a:endParaRPr lang="en-US" sz="3600" b="1">
              <a:solidFill>
                <a:srgbClr val="EE3E39"/>
              </a:solidFill>
              <a:latin typeface="Century Gothic" panose="020B0502020202020204" pitchFamily="34" charset="0"/>
            </a:endParaRPr>
          </a:p>
        </p:txBody>
      </p:sp>
    </p:spTree>
    <p:extLst>
      <p:ext uri="{BB962C8B-B14F-4D97-AF65-F5344CB8AC3E}">
        <p14:creationId xmlns:p14="http://schemas.microsoft.com/office/powerpoint/2010/main" val="33189234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778C57-1D6B-8242-8DAB-AA40FF7996B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2927" y="0"/>
            <a:ext cx="13571622" cy="6903411"/>
          </a:xfrm>
          <a:prstGeom prst="rect">
            <a:avLst/>
          </a:prstGeom>
        </p:spPr>
      </p:pic>
      <p:sp>
        <p:nvSpPr>
          <p:cNvPr id="12" name="Title 1">
            <a:extLst>
              <a:ext uri="{FF2B5EF4-FFF2-40B4-BE49-F238E27FC236}">
                <a16:creationId xmlns:a16="http://schemas.microsoft.com/office/drawing/2014/main" id="{7FCC4109-0768-654D-BCE8-1E9863264485}"/>
              </a:ext>
            </a:extLst>
          </p:cNvPr>
          <p:cNvSpPr>
            <a:spLocks noGrp="1"/>
          </p:cNvSpPr>
          <p:nvPr>
            <p:ph type="title" hasCustomPrompt="1"/>
          </p:nvPr>
        </p:nvSpPr>
        <p:spPr>
          <a:xfrm>
            <a:off x="838200" y="18256"/>
            <a:ext cx="10515600" cy="1325563"/>
          </a:xfrm>
        </p:spPr>
        <p:txBody>
          <a:bodyPr/>
          <a:lstStyle>
            <a:lvl1pPr>
              <a:defRPr b="1">
                <a:solidFill>
                  <a:srgbClr val="EE3E39"/>
                </a:solidFill>
              </a:defRPr>
            </a:lvl1pPr>
          </a:lstStyle>
          <a:p>
            <a:r>
              <a:rPr lang="en-US"/>
              <a:t>Headline</a:t>
            </a:r>
          </a:p>
        </p:txBody>
      </p:sp>
      <p:sp>
        <p:nvSpPr>
          <p:cNvPr id="14" name="Content Placeholder 2">
            <a:extLst>
              <a:ext uri="{FF2B5EF4-FFF2-40B4-BE49-F238E27FC236}">
                <a16:creationId xmlns:a16="http://schemas.microsoft.com/office/drawing/2014/main" id="{076DFF69-ACDF-FF4F-9686-E6FF003F995E}"/>
              </a:ext>
            </a:extLst>
          </p:cNvPr>
          <p:cNvSpPr>
            <a:spLocks noGrp="1"/>
          </p:cNvSpPr>
          <p:nvPr>
            <p:ph sz="half" idx="1"/>
          </p:nvPr>
        </p:nvSpPr>
        <p:spPr>
          <a:xfrm>
            <a:off x="838200" y="4186991"/>
            <a:ext cx="3380874" cy="2444225"/>
          </a:xfrm>
        </p:spPr>
        <p:txBody>
          <a:bodyPr>
            <a:normAutofit/>
          </a:bodyPr>
          <a:lstStyle>
            <a:lvl1pPr>
              <a:lnSpc>
                <a:spcPct val="150000"/>
              </a:lnSpc>
              <a:defRPr sz="1600" b="1">
                <a:solidFill>
                  <a:schemeClr val="bg1"/>
                </a:solidFill>
              </a:defRPr>
            </a:lvl1pPr>
            <a:lvl2pPr>
              <a:lnSpc>
                <a:spcPct val="150000"/>
              </a:lnSpc>
              <a:defRPr sz="1400" b="1">
                <a:solidFill>
                  <a:schemeClr val="bg1"/>
                </a:solidFill>
              </a:defRPr>
            </a:lvl2pPr>
            <a:lvl3pPr>
              <a:lnSpc>
                <a:spcPct val="150000"/>
              </a:lnSpc>
              <a:defRPr sz="1200" b="1">
                <a:solidFill>
                  <a:schemeClr val="bg1"/>
                </a:solidFill>
              </a:defRPr>
            </a:lvl3pPr>
            <a:lvl4pPr>
              <a:lnSpc>
                <a:spcPct val="150000"/>
              </a:lnSpc>
              <a:defRPr sz="1100" b="1">
                <a:solidFill>
                  <a:schemeClr val="bg1"/>
                </a:solidFill>
              </a:defRPr>
            </a:lvl4pPr>
            <a:lvl5pPr>
              <a:lnSpc>
                <a:spcPct val="150000"/>
              </a:lnSpc>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9B661BE3-C3D7-334F-AE2B-3EAC16CD329B}"/>
              </a:ext>
            </a:extLst>
          </p:cNvPr>
          <p:cNvSpPr>
            <a:spLocks noGrp="1"/>
          </p:cNvSpPr>
          <p:nvPr>
            <p:ph sz="half" idx="2"/>
          </p:nvPr>
        </p:nvSpPr>
        <p:spPr>
          <a:xfrm>
            <a:off x="4391527" y="4186989"/>
            <a:ext cx="3380874" cy="2444226"/>
          </a:xfrm>
        </p:spPr>
        <p:txBody>
          <a:bodyPr>
            <a:normAutofit/>
          </a:bodyPr>
          <a:lstStyle>
            <a:lvl1pPr>
              <a:lnSpc>
                <a:spcPct val="150000"/>
              </a:lnSpc>
              <a:defRPr sz="1600" b="1">
                <a:solidFill>
                  <a:schemeClr val="bg1"/>
                </a:solidFill>
              </a:defRPr>
            </a:lvl1pPr>
            <a:lvl2pPr>
              <a:lnSpc>
                <a:spcPct val="150000"/>
              </a:lnSpc>
              <a:defRPr sz="1400" b="1">
                <a:solidFill>
                  <a:schemeClr val="bg1"/>
                </a:solidFill>
              </a:defRPr>
            </a:lvl2pPr>
            <a:lvl3pPr>
              <a:lnSpc>
                <a:spcPct val="150000"/>
              </a:lnSpc>
              <a:defRPr sz="1200" b="1">
                <a:solidFill>
                  <a:schemeClr val="bg1"/>
                </a:solidFill>
              </a:defRPr>
            </a:lvl3pPr>
            <a:lvl4pPr>
              <a:lnSpc>
                <a:spcPct val="150000"/>
              </a:lnSpc>
              <a:defRPr sz="1100" b="1">
                <a:solidFill>
                  <a:schemeClr val="bg1"/>
                </a:solidFill>
              </a:defRPr>
            </a:lvl4pPr>
            <a:lvl5pPr>
              <a:lnSpc>
                <a:spcPct val="150000"/>
              </a:lnSpc>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7A3FFE23-4D39-9443-96BE-206309ABACFD}"/>
              </a:ext>
            </a:extLst>
          </p:cNvPr>
          <p:cNvSpPr>
            <a:spLocks noGrp="1"/>
          </p:cNvSpPr>
          <p:nvPr>
            <p:ph sz="half" idx="10"/>
          </p:nvPr>
        </p:nvSpPr>
        <p:spPr>
          <a:xfrm>
            <a:off x="7904748" y="4186989"/>
            <a:ext cx="3380874" cy="2444227"/>
          </a:xfrm>
        </p:spPr>
        <p:txBody>
          <a:bodyPr>
            <a:normAutofit/>
          </a:bodyPr>
          <a:lstStyle>
            <a:lvl1pPr>
              <a:lnSpc>
                <a:spcPct val="150000"/>
              </a:lnSpc>
              <a:defRPr sz="1600" b="1">
                <a:solidFill>
                  <a:schemeClr val="bg1"/>
                </a:solidFill>
              </a:defRPr>
            </a:lvl1pPr>
            <a:lvl2pPr>
              <a:lnSpc>
                <a:spcPct val="150000"/>
              </a:lnSpc>
              <a:defRPr sz="1400" b="1">
                <a:solidFill>
                  <a:schemeClr val="bg1"/>
                </a:solidFill>
              </a:defRPr>
            </a:lvl2pPr>
            <a:lvl3pPr>
              <a:lnSpc>
                <a:spcPct val="150000"/>
              </a:lnSpc>
              <a:defRPr sz="1200" b="1">
                <a:solidFill>
                  <a:schemeClr val="bg1"/>
                </a:solidFill>
              </a:defRPr>
            </a:lvl3pPr>
            <a:lvl4pPr>
              <a:lnSpc>
                <a:spcPct val="150000"/>
              </a:lnSpc>
              <a:defRPr sz="1100" b="1">
                <a:solidFill>
                  <a:schemeClr val="bg1"/>
                </a:solidFill>
              </a:defRPr>
            </a:lvl4pPr>
            <a:lvl5pPr>
              <a:lnSpc>
                <a:spcPct val="150000"/>
              </a:lnSpc>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9">
            <a:extLst>
              <a:ext uri="{FF2B5EF4-FFF2-40B4-BE49-F238E27FC236}">
                <a16:creationId xmlns:a16="http://schemas.microsoft.com/office/drawing/2014/main" id="{45977E9A-199E-284A-AD70-8DF52BCF400D}"/>
              </a:ext>
            </a:extLst>
          </p:cNvPr>
          <p:cNvSpPr>
            <a:spLocks noGrp="1"/>
          </p:cNvSpPr>
          <p:nvPr>
            <p:ph type="pic" sz="quarter" idx="14"/>
          </p:nvPr>
        </p:nvSpPr>
        <p:spPr>
          <a:xfrm>
            <a:off x="1462840" y="1811460"/>
            <a:ext cx="2131595" cy="2136196"/>
          </a:xfrm>
          <a:prstGeom prst="ellipse">
            <a:avLst/>
          </a:prstGeom>
        </p:spPr>
        <p:txBody>
          <a:bodyPr/>
          <a:lstStyle>
            <a:lvl1pPr marL="0" indent="0">
              <a:buNone/>
              <a:defRPr/>
            </a:lvl1pPr>
          </a:lstStyle>
          <a:p>
            <a:r>
              <a:rPr lang="en-US"/>
              <a:t>Click icon to add picture</a:t>
            </a:r>
          </a:p>
        </p:txBody>
      </p:sp>
      <p:sp>
        <p:nvSpPr>
          <p:cNvPr id="18" name="Picture Placeholder 9">
            <a:extLst>
              <a:ext uri="{FF2B5EF4-FFF2-40B4-BE49-F238E27FC236}">
                <a16:creationId xmlns:a16="http://schemas.microsoft.com/office/drawing/2014/main" id="{9446F639-B6E7-6B46-AAF7-14914663E6D3}"/>
              </a:ext>
            </a:extLst>
          </p:cNvPr>
          <p:cNvSpPr>
            <a:spLocks noGrp="1"/>
          </p:cNvSpPr>
          <p:nvPr>
            <p:ph type="pic" sz="quarter" idx="15"/>
          </p:nvPr>
        </p:nvSpPr>
        <p:spPr>
          <a:xfrm>
            <a:off x="5016167" y="1811460"/>
            <a:ext cx="2131595" cy="2136196"/>
          </a:xfrm>
          <a:prstGeom prst="ellipse">
            <a:avLst/>
          </a:prstGeom>
        </p:spPr>
        <p:txBody>
          <a:bodyPr/>
          <a:lstStyle>
            <a:lvl1pPr marL="0" indent="0">
              <a:buNone/>
              <a:defRPr/>
            </a:lvl1pPr>
          </a:lstStyle>
          <a:p>
            <a:r>
              <a:rPr lang="en-US"/>
              <a:t>Click icon to add picture</a:t>
            </a:r>
          </a:p>
        </p:txBody>
      </p:sp>
      <p:sp>
        <p:nvSpPr>
          <p:cNvPr id="19" name="Picture Placeholder 9">
            <a:extLst>
              <a:ext uri="{FF2B5EF4-FFF2-40B4-BE49-F238E27FC236}">
                <a16:creationId xmlns:a16="http://schemas.microsoft.com/office/drawing/2014/main" id="{8909B9E1-D02A-2347-BCB1-5AE8600483D9}"/>
              </a:ext>
            </a:extLst>
          </p:cNvPr>
          <p:cNvSpPr>
            <a:spLocks noGrp="1"/>
          </p:cNvSpPr>
          <p:nvPr>
            <p:ph type="pic" sz="quarter" idx="16"/>
          </p:nvPr>
        </p:nvSpPr>
        <p:spPr>
          <a:xfrm>
            <a:off x="8529388" y="1811460"/>
            <a:ext cx="2131595" cy="2136196"/>
          </a:xfrm>
          <a:prstGeom prst="ellipse">
            <a:avLst/>
          </a:prstGeom>
        </p:spPr>
        <p:txBody>
          <a:bodyPr/>
          <a:lstStyle>
            <a:lvl1pPr marL="0" indent="0">
              <a:buNone/>
              <a:defRPr/>
            </a:lvl1pPr>
          </a:lstStyle>
          <a:p>
            <a:r>
              <a:rPr lang="en-US"/>
              <a:t>Click icon to add picture</a:t>
            </a:r>
          </a:p>
        </p:txBody>
      </p:sp>
      <p:sp>
        <p:nvSpPr>
          <p:cNvPr id="13" name="TextBox 12">
            <a:extLst>
              <a:ext uri="{FF2B5EF4-FFF2-40B4-BE49-F238E27FC236}">
                <a16:creationId xmlns:a16="http://schemas.microsoft.com/office/drawing/2014/main" id="{5DB4D556-B267-A44C-B13B-D2A97A32233F}"/>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10833239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nd Image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DE3348-CB39-E545-AF8B-29B54DA5908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2518611"/>
            <a:ext cx="13491411" cy="13593281"/>
          </a:xfrm>
          <a:prstGeom prst="rect">
            <a:avLst/>
          </a:prstGeom>
        </p:spPr>
      </p:pic>
      <p:sp>
        <p:nvSpPr>
          <p:cNvPr id="8" name="Title 1">
            <a:extLst>
              <a:ext uri="{FF2B5EF4-FFF2-40B4-BE49-F238E27FC236}">
                <a16:creationId xmlns:a16="http://schemas.microsoft.com/office/drawing/2014/main" id="{BCDFBAD6-9C84-3347-B692-0770194A2C48}"/>
              </a:ext>
            </a:extLst>
          </p:cNvPr>
          <p:cNvSpPr>
            <a:spLocks noGrp="1"/>
          </p:cNvSpPr>
          <p:nvPr>
            <p:ph type="title" hasCustomPrompt="1"/>
          </p:nvPr>
        </p:nvSpPr>
        <p:spPr>
          <a:xfrm>
            <a:off x="838200" y="18256"/>
            <a:ext cx="10515600" cy="1325563"/>
          </a:xfrm>
        </p:spPr>
        <p:txBody>
          <a:bodyPr/>
          <a:lstStyle>
            <a:lvl1pPr>
              <a:defRPr b="1">
                <a:solidFill>
                  <a:srgbClr val="EE3E39"/>
                </a:solidFill>
              </a:defRPr>
            </a:lvl1pPr>
          </a:lstStyle>
          <a:p>
            <a:r>
              <a:rPr lang="en-US"/>
              <a:t>Headline</a:t>
            </a:r>
          </a:p>
        </p:txBody>
      </p:sp>
      <p:sp>
        <p:nvSpPr>
          <p:cNvPr id="9" name="Content Placeholder 2">
            <a:extLst>
              <a:ext uri="{FF2B5EF4-FFF2-40B4-BE49-F238E27FC236}">
                <a16:creationId xmlns:a16="http://schemas.microsoft.com/office/drawing/2014/main" id="{E2711081-E8F2-8C4A-983C-E8D9BADF56A0}"/>
              </a:ext>
            </a:extLst>
          </p:cNvPr>
          <p:cNvSpPr>
            <a:spLocks noGrp="1"/>
          </p:cNvSpPr>
          <p:nvPr>
            <p:ph idx="1"/>
          </p:nvPr>
        </p:nvSpPr>
        <p:spPr>
          <a:xfrm>
            <a:off x="838202" y="1825625"/>
            <a:ext cx="5257799" cy="4351338"/>
          </a:xfrm>
        </p:spPr>
        <p:txBody>
          <a:bodyPr>
            <a:normAutofit/>
          </a:bodyPr>
          <a:lstStyle>
            <a:lvl1pPr>
              <a:lnSpc>
                <a:spcPct val="150000"/>
              </a:lnSpc>
              <a:defRPr sz="2400" b="1"/>
            </a:lvl1pPr>
            <a:lvl2pPr>
              <a:lnSpc>
                <a:spcPct val="150000"/>
              </a:lnSpc>
              <a:defRPr sz="2000" b="1"/>
            </a:lvl2pPr>
            <a:lvl3pPr>
              <a:lnSpc>
                <a:spcPct val="150000"/>
              </a:lnSpc>
              <a:defRPr sz="1800" b="1"/>
            </a:lvl3pPr>
            <a:lvl4pPr>
              <a:lnSpc>
                <a:spcPct val="150000"/>
              </a:lnSpc>
              <a:defRPr sz="1600" b="1"/>
            </a:lvl4pPr>
            <a:lvl5pPr>
              <a:lnSpc>
                <a:spcPct val="150000"/>
              </a:lnSpc>
              <a:defRPr sz="16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9">
            <a:extLst>
              <a:ext uri="{FF2B5EF4-FFF2-40B4-BE49-F238E27FC236}">
                <a16:creationId xmlns:a16="http://schemas.microsoft.com/office/drawing/2014/main" id="{DC96B969-48D0-844B-9B6A-50545385560C}"/>
              </a:ext>
            </a:extLst>
          </p:cNvPr>
          <p:cNvSpPr>
            <a:spLocks noGrp="1"/>
          </p:cNvSpPr>
          <p:nvPr>
            <p:ph type="pic" sz="quarter" idx="15"/>
          </p:nvPr>
        </p:nvSpPr>
        <p:spPr>
          <a:xfrm>
            <a:off x="6330116" y="1264168"/>
            <a:ext cx="4320339" cy="4329665"/>
          </a:xfrm>
          <a:prstGeom prst="ellipse">
            <a:avLst/>
          </a:prstGeom>
        </p:spPr>
        <p:txBody>
          <a:bodyPr/>
          <a:lstStyle>
            <a:lvl1pPr marL="0" indent="0">
              <a:buNone/>
              <a:defRPr/>
            </a:lvl1pPr>
          </a:lstStyle>
          <a:p>
            <a:r>
              <a:rPr lang="en-US"/>
              <a:t>Click icon to add picture</a:t>
            </a:r>
          </a:p>
        </p:txBody>
      </p:sp>
      <p:sp>
        <p:nvSpPr>
          <p:cNvPr id="10" name="TextBox 9">
            <a:extLst>
              <a:ext uri="{FF2B5EF4-FFF2-40B4-BE49-F238E27FC236}">
                <a16:creationId xmlns:a16="http://schemas.microsoft.com/office/drawing/2014/main" id="{2F1797B2-1A2D-7844-96E4-17EAA5AA17E6}"/>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22348547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ext and Image Slide 2">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F6328D0B-2F79-724B-8738-C30D74169399}"/>
              </a:ext>
            </a:extLst>
          </p:cNvPr>
          <p:cNvSpPr>
            <a:spLocks noGrp="1"/>
          </p:cNvSpPr>
          <p:nvPr>
            <p:ph type="pic" sz="quarter" idx="10"/>
          </p:nvPr>
        </p:nvSpPr>
        <p:spPr>
          <a:xfrm>
            <a:off x="5309938" y="0"/>
            <a:ext cx="6882063" cy="6858000"/>
          </a:xfrm>
        </p:spPr>
        <p:txBody>
          <a:bodyPr/>
          <a:lstStyle/>
          <a:p>
            <a:r>
              <a:rPr lang="en-US"/>
              <a:t>Click icon to add picture</a:t>
            </a:r>
          </a:p>
        </p:txBody>
      </p:sp>
      <p:sp>
        <p:nvSpPr>
          <p:cNvPr id="14" name="Title 1">
            <a:extLst>
              <a:ext uri="{FF2B5EF4-FFF2-40B4-BE49-F238E27FC236}">
                <a16:creationId xmlns:a16="http://schemas.microsoft.com/office/drawing/2014/main" id="{69E80192-C89F-BC42-B809-55ECE4C11311}"/>
              </a:ext>
            </a:extLst>
          </p:cNvPr>
          <p:cNvSpPr>
            <a:spLocks noGrp="1"/>
          </p:cNvSpPr>
          <p:nvPr>
            <p:ph type="title" hasCustomPrompt="1"/>
          </p:nvPr>
        </p:nvSpPr>
        <p:spPr>
          <a:xfrm>
            <a:off x="838200" y="18256"/>
            <a:ext cx="10515600" cy="1325563"/>
          </a:xfrm>
        </p:spPr>
        <p:txBody>
          <a:bodyPr/>
          <a:lstStyle>
            <a:lvl1pPr>
              <a:defRPr b="1">
                <a:solidFill>
                  <a:schemeClr val="bg1"/>
                </a:solidFill>
              </a:defRPr>
            </a:lvl1pPr>
          </a:lstStyle>
          <a:p>
            <a:r>
              <a:rPr lang="en-US"/>
              <a:t>Headline</a:t>
            </a:r>
          </a:p>
        </p:txBody>
      </p:sp>
      <p:sp>
        <p:nvSpPr>
          <p:cNvPr id="15" name="Content Placeholder 2">
            <a:extLst>
              <a:ext uri="{FF2B5EF4-FFF2-40B4-BE49-F238E27FC236}">
                <a16:creationId xmlns:a16="http://schemas.microsoft.com/office/drawing/2014/main" id="{8AF678A9-9EB5-AA4D-984A-5E2D7CBCC6FC}"/>
              </a:ext>
            </a:extLst>
          </p:cNvPr>
          <p:cNvSpPr>
            <a:spLocks noGrp="1"/>
          </p:cNvSpPr>
          <p:nvPr>
            <p:ph idx="1"/>
          </p:nvPr>
        </p:nvSpPr>
        <p:spPr>
          <a:xfrm>
            <a:off x="838202" y="1825625"/>
            <a:ext cx="4872788" cy="4351338"/>
          </a:xfrm>
        </p:spPr>
        <p:txBody>
          <a:bodyPr>
            <a:normAutofit/>
          </a:bodyPr>
          <a:lstStyle>
            <a:lvl1pPr>
              <a:lnSpc>
                <a:spcPct val="150000"/>
              </a:lnSpc>
              <a:defRPr sz="2400" b="1">
                <a:solidFill>
                  <a:schemeClr val="bg1"/>
                </a:solidFill>
              </a:defRPr>
            </a:lvl1pPr>
            <a:lvl2pPr>
              <a:lnSpc>
                <a:spcPct val="150000"/>
              </a:lnSpc>
              <a:defRPr sz="2000" b="1">
                <a:solidFill>
                  <a:schemeClr val="bg1"/>
                </a:solidFill>
              </a:defRPr>
            </a:lvl2pPr>
            <a:lvl3pPr>
              <a:lnSpc>
                <a:spcPct val="150000"/>
              </a:lnSpc>
              <a:defRPr sz="1800" b="1">
                <a:solidFill>
                  <a:schemeClr val="bg1"/>
                </a:solidFill>
              </a:defRPr>
            </a:lvl3pPr>
            <a:lvl4pPr>
              <a:lnSpc>
                <a:spcPct val="150000"/>
              </a:lnSpc>
              <a:defRPr sz="1600" b="1">
                <a:solidFill>
                  <a:schemeClr val="bg1"/>
                </a:solidFill>
              </a:defRPr>
            </a:lvl4pPr>
            <a:lvl5pPr>
              <a:lnSpc>
                <a:spcPct val="150000"/>
              </a:lnSpc>
              <a:defRPr sz="16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Box 15">
            <a:extLst>
              <a:ext uri="{FF2B5EF4-FFF2-40B4-BE49-F238E27FC236}">
                <a16:creationId xmlns:a16="http://schemas.microsoft.com/office/drawing/2014/main" id="{0C074C5E-6568-C441-AE34-FE56CBC5BC3A}"/>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
        <p:nvSpPr>
          <p:cNvPr id="7" name="Text Placeholder 2">
            <a:extLst>
              <a:ext uri="{FF2B5EF4-FFF2-40B4-BE49-F238E27FC236}">
                <a16:creationId xmlns:a16="http://schemas.microsoft.com/office/drawing/2014/main" id="{8723083F-41FD-C444-AF80-3EFC4B0C623F}"/>
              </a:ext>
            </a:extLst>
          </p:cNvPr>
          <p:cNvSpPr>
            <a:spLocks noGrp="1"/>
          </p:cNvSpPr>
          <p:nvPr>
            <p:ph type="body" sz="quarter" idx="11" hasCustomPrompt="1"/>
          </p:nvPr>
        </p:nvSpPr>
        <p:spPr>
          <a:xfrm>
            <a:off x="4434552" y="3429000"/>
            <a:ext cx="3848100" cy="1717158"/>
          </a:xfrm>
          <a:solidFill>
            <a:srgbClr val="FFFF00"/>
          </a:solidFill>
        </p:spPr>
        <p:txBody>
          <a:bodyPr>
            <a:normAutofit/>
          </a:bodyPr>
          <a:lstStyle>
            <a:lvl1pPr marL="0" indent="0" algn="ctr">
              <a:buNone/>
              <a:defRPr sz="1600"/>
            </a:lvl1pPr>
          </a:lstStyle>
          <a:p>
            <a:pPr lvl="0"/>
            <a:r>
              <a:rPr lang="en-US"/>
              <a:t>BEFORE USING THIS SLIDE, COLLECT THE ASSET NEEDED FROM THE FINAL 2 SLIDES OF THIS TEMPLATE. YOUR IMAGE WILL NOT PLACE CORRECTLY UNTIL THIS ASSET IS PLACED. DELETE THIS TEXT BOX WHEN DONE</a:t>
            </a:r>
          </a:p>
        </p:txBody>
      </p:sp>
    </p:spTree>
    <p:extLst>
      <p:ext uri="{BB962C8B-B14F-4D97-AF65-F5344CB8AC3E}">
        <p14:creationId xmlns:p14="http://schemas.microsoft.com/office/powerpoint/2010/main" val="24357578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rge Text Slide - Re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049A5F-1E5B-004E-B32B-3E3A243B742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851FDADF-4715-E54C-B58A-1EF306DAF7FF}"/>
              </a:ext>
            </a:extLst>
          </p:cNvPr>
          <p:cNvSpPr>
            <a:spLocks noGrp="1"/>
          </p:cNvSpPr>
          <p:nvPr>
            <p:ph type="title" hasCustomPrompt="1"/>
          </p:nvPr>
        </p:nvSpPr>
        <p:spPr>
          <a:xfrm>
            <a:off x="831851" y="1478090"/>
            <a:ext cx="9739897" cy="2852737"/>
          </a:xfrm>
        </p:spPr>
        <p:txBody>
          <a:bodyPr anchor="t">
            <a:normAutofit/>
          </a:bodyPr>
          <a:lstStyle>
            <a:lvl1pPr>
              <a:defRPr sz="7200" b="1">
                <a:solidFill>
                  <a:schemeClr val="bg1"/>
                </a:solidFill>
              </a:defRPr>
            </a:lvl1pPr>
          </a:lstStyle>
          <a:p>
            <a:r>
              <a:rPr lang="en-US"/>
              <a:t>Large body copy can go in this space</a:t>
            </a:r>
          </a:p>
        </p:txBody>
      </p:sp>
      <p:sp>
        <p:nvSpPr>
          <p:cNvPr id="10" name="TextBox 9">
            <a:extLst>
              <a:ext uri="{FF2B5EF4-FFF2-40B4-BE49-F238E27FC236}">
                <a16:creationId xmlns:a16="http://schemas.microsoft.com/office/drawing/2014/main" id="{05BC9BE1-0443-3F47-805C-37B94E0D6BEE}"/>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16217507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rge Text Slide - Purp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E2486D-1E5E-3C48-8798-E077EB18C0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31BEB5A0-E576-324D-ACF9-8A3018324F26}"/>
              </a:ext>
            </a:extLst>
          </p:cNvPr>
          <p:cNvSpPr>
            <a:spLocks noGrp="1"/>
          </p:cNvSpPr>
          <p:nvPr>
            <p:ph type="title" hasCustomPrompt="1"/>
          </p:nvPr>
        </p:nvSpPr>
        <p:spPr>
          <a:xfrm>
            <a:off x="831851" y="1478090"/>
            <a:ext cx="9691771" cy="2852737"/>
          </a:xfrm>
        </p:spPr>
        <p:txBody>
          <a:bodyPr anchor="t">
            <a:normAutofit/>
          </a:bodyPr>
          <a:lstStyle>
            <a:lvl1pPr>
              <a:defRPr sz="7200" b="1">
                <a:solidFill>
                  <a:schemeClr val="bg1"/>
                </a:solidFill>
              </a:defRPr>
            </a:lvl1pPr>
          </a:lstStyle>
          <a:p>
            <a:r>
              <a:rPr lang="en-US"/>
              <a:t>Large body copy can go in this space</a:t>
            </a:r>
          </a:p>
        </p:txBody>
      </p:sp>
      <p:sp>
        <p:nvSpPr>
          <p:cNvPr id="9" name="TextBox 8">
            <a:extLst>
              <a:ext uri="{FF2B5EF4-FFF2-40B4-BE49-F238E27FC236}">
                <a16:creationId xmlns:a16="http://schemas.microsoft.com/office/drawing/2014/main" id="{0D6F10A8-6C6E-6846-A66C-4452E0CD0AE8}"/>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26026835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arge Text Slide - Whi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83790F-D6C4-B548-AC5F-C4E6A69E782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9BDF210B-BCBB-DA41-8439-2569B00529AE}"/>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tx2"/>
                </a:solidFill>
                <a:latin typeface="Century Gothic" panose="020B0502020202020204" pitchFamily="34" charset="0"/>
              </a:rPr>
              <a:t>‹#›</a:t>
            </a:fld>
            <a:endParaRPr lang="en-US" sz="3600" b="1">
              <a:solidFill>
                <a:schemeClr val="tx2"/>
              </a:solidFill>
              <a:latin typeface="Century Gothic" panose="020B0502020202020204" pitchFamily="34" charset="0"/>
            </a:endParaRPr>
          </a:p>
        </p:txBody>
      </p:sp>
      <p:sp>
        <p:nvSpPr>
          <p:cNvPr id="5" name="Title 1">
            <a:extLst>
              <a:ext uri="{FF2B5EF4-FFF2-40B4-BE49-F238E27FC236}">
                <a16:creationId xmlns:a16="http://schemas.microsoft.com/office/drawing/2014/main" id="{5B526A28-7E12-1D4A-A240-DC0B393E477D}"/>
              </a:ext>
            </a:extLst>
          </p:cNvPr>
          <p:cNvSpPr>
            <a:spLocks noGrp="1"/>
          </p:cNvSpPr>
          <p:nvPr>
            <p:ph type="title" hasCustomPrompt="1"/>
          </p:nvPr>
        </p:nvSpPr>
        <p:spPr>
          <a:xfrm>
            <a:off x="831851" y="1478090"/>
            <a:ext cx="9691771" cy="2852737"/>
          </a:xfrm>
        </p:spPr>
        <p:txBody>
          <a:bodyPr anchor="t">
            <a:normAutofit/>
          </a:bodyPr>
          <a:lstStyle>
            <a:lvl1pPr>
              <a:defRPr sz="7200" b="1">
                <a:solidFill>
                  <a:schemeClr val="tx2"/>
                </a:solidFill>
              </a:defRPr>
            </a:lvl1pPr>
          </a:lstStyle>
          <a:p>
            <a:r>
              <a:rPr lang="en-US"/>
              <a:t>Large body copy can go in this space</a:t>
            </a:r>
          </a:p>
        </p:txBody>
      </p:sp>
    </p:spTree>
    <p:extLst>
      <p:ext uri="{BB962C8B-B14F-4D97-AF65-F5344CB8AC3E}">
        <p14:creationId xmlns:p14="http://schemas.microsoft.com/office/powerpoint/2010/main" val="864524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41"/>
            <a:ext cx="10363200" cy="1500187"/>
          </a:xfrm>
        </p:spPr>
        <p:txBody>
          <a:bodyPr anchor="b"/>
          <a:lstStyle>
            <a:lvl1pPr marL="0" indent="0">
              <a:buNone/>
              <a:defRPr sz="2000">
                <a:solidFill>
                  <a:schemeClr val="tx1">
                    <a:tint val="75000"/>
                  </a:schemeClr>
                </a:solidFill>
              </a:defRPr>
            </a:lvl1pPr>
            <a:lvl2pPr marL="456303" indent="0">
              <a:buNone/>
              <a:defRPr sz="1800">
                <a:solidFill>
                  <a:schemeClr val="tx1">
                    <a:tint val="75000"/>
                  </a:schemeClr>
                </a:solidFill>
              </a:defRPr>
            </a:lvl2pPr>
            <a:lvl3pPr marL="912606" indent="0">
              <a:buNone/>
              <a:defRPr sz="1600">
                <a:solidFill>
                  <a:schemeClr val="tx1">
                    <a:tint val="75000"/>
                  </a:schemeClr>
                </a:solidFill>
              </a:defRPr>
            </a:lvl3pPr>
            <a:lvl4pPr marL="1368904" indent="0">
              <a:buNone/>
              <a:defRPr sz="1400">
                <a:solidFill>
                  <a:schemeClr val="tx1">
                    <a:tint val="75000"/>
                  </a:schemeClr>
                </a:solidFill>
              </a:defRPr>
            </a:lvl4pPr>
            <a:lvl5pPr marL="1825206" indent="0">
              <a:buNone/>
              <a:defRPr sz="1400">
                <a:solidFill>
                  <a:schemeClr val="tx1">
                    <a:tint val="75000"/>
                  </a:schemeClr>
                </a:solidFill>
              </a:defRPr>
            </a:lvl5pPr>
            <a:lvl6pPr marL="2281503" indent="0">
              <a:buNone/>
              <a:defRPr sz="1400">
                <a:solidFill>
                  <a:schemeClr val="tx1">
                    <a:tint val="75000"/>
                  </a:schemeClr>
                </a:solidFill>
              </a:defRPr>
            </a:lvl6pPr>
            <a:lvl7pPr marL="2737809" indent="0">
              <a:buNone/>
              <a:defRPr sz="1400">
                <a:solidFill>
                  <a:schemeClr val="tx1">
                    <a:tint val="75000"/>
                  </a:schemeClr>
                </a:solidFill>
              </a:defRPr>
            </a:lvl7pPr>
            <a:lvl8pPr marL="3194106" indent="0">
              <a:buNone/>
              <a:defRPr sz="1400">
                <a:solidFill>
                  <a:schemeClr val="tx1">
                    <a:tint val="75000"/>
                  </a:schemeClr>
                </a:solidFill>
              </a:defRPr>
            </a:lvl8pPr>
            <a:lvl9pPr marL="365040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C5764E-B445-6945-A445-F7185AC77655}" type="datetimeFigureOut">
              <a:rPr lang="en-US" smtClean="0">
                <a:solidFill>
                  <a:prstClr val="black">
                    <a:tint val="75000"/>
                  </a:prstClr>
                </a:solidFill>
              </a:rPr>
              <a:pPr/>
              <a:t>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65650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Picture with Caption Slide">
    <p:spTree>
      <p:nvGrpSpPr>
        <p:cNvPr id="1" name=""/>
        <p:cNvGrpSpPr/>
        <p:nvPr/>
      </p:nvGrpSpPr>
      <p:grpSpPr>
        <a:xfrm>
          <a:off x="0" y="0"/>
          <a:ext cx="0" cy="0"/>
          <a:chOff x="0" y="0"/>
          <a:chExt cx="0" cy="0"/>
        </a:xfrm>
      </p:grpSpPr>
      <p:sp>
        <p:nvSpPr>
          <p:cNvPr id="13" name="Picture Placeholder 17">
            <a:extLst>
              <a:ext uri="{FF2B5EF4-FFF2-40B4-BE49-F238E27FC236}">
                <a16:creationId xmlns:a16="http://schemas.microsoft.com/office/drawing/2014/main" id="{DC6A49EA-D54F-B341-B61B-15DAC7A19537}"/>
              </a:ext>
            </a:extLst>
          </p:cNvPr>
          <p:cNvSpPr>
            <a:spLocks noGrp="1"/>
          </p:cNvSpPr>
          <p:nvPr>
            <p:ph type="pic" sz="quarter" idx="10"/>
          </p:nvPr>
        </p:nvSpPr>
        <p:spPr>
          <a:xfrm>
            <a:off x="1" y="0"/>
            <a:ext cx="12192000" cy="6858000"/>
          </a:xfrm>
        </p:spPr>
        <p:txBody>
          <a:bodyPr/>
          <a:lstStyle/>
          <a:p>
            <a:r>
              <a:rPr lang="en-US"/>
              <a:t>Click icon to add picture</a:t>
            </a:r>
          </a:p>
        </p:txBody>
      </p:sp>
      <p:sp>
        <p:nvSpPr>
          <p:cNvPr id="14" name="Content Placeholder 2">
            <a:extLst>
              <a:ext uri="{FF2B5EF4-FFF2-40B4-BE49-F238E27FC236}">
                <a16:creationId xmlns:a16="http://schemas.microsoft.com/office/drawing/2014/main" id="{E5B03BC3-4A21-6B47-9AEF-00343B4ABADC}"/>
              </a:ext>
            </a:extLst>
          </p:cNvPr>
          <p:cNvSpPr>
            <a:spLocks noGrp="1"/>
          </p:cNvSpPr>
          <p:nvPr>
            <p:ph sz="half" idx="1"/>
          </p:nvPr>
        </p:nvSpPr>
        <p:spPr>
          <a:xfrm>
            <a:off x="8554452" y="4634581"/>
            <a:ext cx="3380874" cy="1589756"/>
          </a:xfrm>
        </p:spPr>
        <p:txBody>
          <a:bodyPr>
            <a:normAutofit/>
          </a:bodyPr>
          <a:lstStyle>
            <a:lvl1pPr>
              <a:defRPr sz="1600" b="1">
                <a:solidFill>
                  <a:schemeClr val="bg1"/>
                </a:solidFill>
              </a:defRPr>
            </a:lvl1pPr>
            <a:lvl2pPr>
              <a:defRPr sz="1400" b="1">
                <a:solidFill>
                  <a:schemeClr val="bg1"/>
                </a:solidFill>
              </a:defRPr>
            </a:lvl2pPr>
            <a:lvl3pPr>
              <a:defRPr sz="1200" b="1">
                <a:solidFill>
                  <a:schemeClr val="bg1"/>
                </a:solidFill>
              </a:defRPr>
            </a:lvl3pPr>
            <a:lvl4pPr>
              <a:defRPr sz="1100" b="1">
                <a:solidFill>
                  <a:schemeClr val="bg1"/>
                </a:solidFill>
              </a:defRPr>
            </a:lvl4pPr>
            <a:lvl5pP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Box 14">
            <a:extLst>
              <a:ext uri="{FF2B5EF4-FFF2-40B4-BE49-F238E27FC236}">
                <a16:creationId xmlns:a16="http://schemas.microsoft.com/office/drawing/2014/main" id="{70E8F535-3DBB-CE4A-B4FE-65BDB880ABAE}"/>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
        <p:nvSpPr>
          <p:cNvPr id="8" name="Text Placeholder 2">
            <a:extLst>
              <a:ext uri="{FF2B5EF4-FFF2-40B4-BE49-F238E27FC236}">
                <a16:creationId xmlns:a16="http://schemas.microsoft.com/office/drawing/2014/main" id="{E23BD97D-26BB-7D4D-B8F9-AF76A7163D87}"/>
              </a:ext>
            </a:extLst>
          </p:cNvPr>
          <p:cNvSpPr>
            <a:spLocks noGrp="1"/>
          </p:cNvSpPr>
          <p:nvPr>
            <p:ph type="body" sz="quarter" idx="11" hasCustomPrompt="1"/>
          </p:nvPr>
        </p:nvSpPr>
        <p:spPr>
          <a:xfrm>
            <a:off x="1170357" y="2275996"/>
            <a:ext cx="3848100" cy="1881335"/>
          </a:xfrm>
          <a:solidFill>
            <a:srgbClr val="FFFF00"/>
          </a:solidFill>
        </p:spPr>
        <p:txBody>
          <a:bodyPr>
            <a:normAutofit/>
          </a:bodyPr>
          <a:lstStyle>
            <a:lvl1pPr marL="0" indent="0" algn="ctr">
              <a:buNone/>
              <a:defRPr sz="1600"/>
            </a:lvl1pPr>
          </a:lstStyle>
          <a:p>
            <a:pPr lvl="0"/>
            <a:r>
              <a:rPr lang="en-US"/>
              <a:t>BEFORE USING THIS SLIDE, COLLECT THE ASSET NEEDED FROM THE FINAL 2 SLIDES OF THIS TEMPLATE. YOUR IMAGE WILL NOT PLACE CORRECTLY UNTIL THIS ASSET IS PLACED. DELETE THIS TEXT BOX WHEN DONE</a:t>
            </a:r>
          </a:p>
        </p:txBody>
      </p:sp>
      <p:sp>
        <p:nvSpPr>
          <p:cNvPr id="9" name="TextBox 8">
            <a:extLst>
              <a:ext uri="{FF2B5EF4-FFF2-40B4-BE49-F238E27FC236}">
                <a16:creationId xmlns:a16="http://schemas.microsoft.com/office/drawing/2014/main" id="{0D34FFBB-A7D2-104B-A9E8-C04848D97342}"/>
              </a:ext>
            </a:extLst>
          </p:cNvPr>
          <p:cNvSpPr txBox="1"/>
          <p:nvPr userDrawn="1"/>
        </p:nvSpPr>
        <p:spPr>
          <a:xfrm>
            <a:off x="11702716" y="63767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24881721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Ass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45708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21383184"/>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5E711-C551-471D-B6F1-B0E62A54DF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837703-F97C-4C5A-9DD0-4E68115E71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0E3898-5860-4BE7-B82A-09134AB8EC83}"/>
              </a:ext>
            </a:extLst>
          </p:cNvPr>
          <p:cNvSpPr>
            <a:spLocks noGrp="1"/>
          </p:cNvSpPr>
          <p:nvPr>
            <p:ph type="dt" sz="half" idx="10"/>
          </p:nvPr>
        </p:nvSpPr>
        <p:spPr/>
        <p:txBody>
          <a:bodyPr/>
          <a:lstStyle/>
          <a:p>
            <a:fld id="{702BCC2D-82C8-4FD0-BDCB-7A5BCDAAB3AA}" type="datetimeFigureOut">
              <a:rPr lang="en-US" smtClean="0"/>
              <a:t>1/19/2023</a:t>
            </a:fld>
            <a:endParaRPr lang="en-US"/>
          </a:p>
        </p:txBody>
      </p:sp>
      <p:sp>
        <p:nvSpPr>
          <p:cNvPr id="5" name="Footer Placeholder 4">
            <a:extLst>
              <a:ext uri="{FF2B5EF4-FFF2-40B4-BE49-F238E27FC236}">
                <a16:creationId xmlns:a16="http://schemas.microsoft.com/office/drawing/2014/main" id="{819B3E9A-DE65-45DF-929C-6316B79579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07BC03-BE2D-4721-A43C-67976029B3A2}"/>
              </a:ext>
            </a:extLst>
          </p:cNvPr>
          <p:cNvSpPr>
            <a:spLocks noGrp="1"/>
          </p:cNvSpPr>
          <p:nvPr>
            <p:ph type="sldNum" sz="quarter" idx="12"/>
          </p:nvPr>
        </p:nvSpPr>
        <p:spPr>
          <a:xfrm>
            <a:off x="5944548" y="6540500"/>
            <a:ext cx="296556" cy="287258"/>
          </a:xfrm>
        </p:spPr>
        <p:txBody>
          <a:bodyPr/>
          <a:lstStyle/>
          <a:p>
            <a:fld id="{D4F05A22-FC7C-46CF-A78C-EED8C4CF49D0}" type="slidenum">
              <a:rPr lang="en-US" smtClean="0"/>
              <a:t>‹#›</a:t>
            </a:fld>
            <a:endParaRPr lang="en-US"/>
          </a:p>
        </p:txBody>
      </p:sp>
    </p:spTree>
    <p:extLst>
      <p:ext uri="{BB962C8B-B14F-4D97-AF65-F5344CB8AC3E}">
        <p14:creationId xmlns:p14="http://schemas.microsoft.com/office/powerpoint/2010/main" val="8416709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3312738-5C35-2848-882F-8BA443F7913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3314947" cy="14002664"/>
          </a:xfrm>
          <a:prstGeom prst="rect">
            <a:avLst/>
          </a:prstGeom>
        </p:spPr>
      </p:pic>
      <p:sp>
        <p:nvSpPr>
          <p:cNvPr id="2" name="Title 1">
            <a:extLst>
              <a:ext uri="{FF2B5EF4-FFF2-40B4-BE49-F238E27FC236}">
                <a16:creationId xmlns:a16="http://schemas.microsoft.com/office/drawing/2014/main" id="{40018AAC-3B61-C748-A181-8459646BEB30}"/>
              </a:ext>
            </a:extLst>
          </p:cNvPr>
          <p:cNvSpPr>
            <a:spLocks noGrp="1"/>
          </p:cNvSpPr>
          <p:nvPr>
            <p:ph type="ctrTitle" hasCustomPrompt="1"/>
          </p:nvPr>
        </p:nvSpPr>
        <p:spPr>
          <a:xfrm>
            <a:off x="802105" y="448595"/>
            <a:ext cx="9144000" cy="2387600"/>
          </a:xfrm>
        </p:spPr>
        <p:txBody>
          <a:bodyPr anchor="b"/>
          <a:lstStyle>
            <a:lvl1pPr algn="l">
              <a:defRPr sz="6000" b="1">
                <a:solidFill>
                  <a:schemeClr val="bg1"/>
                </a:solidFill>
              </a:defRPr>
            </a:lvl1pPr>
          </a:lstStyle>
          <a:p>
            <a:r>
              <a:rPr lang="en-US"/>
              <a:t>Headline</a:t>
            </a:r>
          </a:p>
        </p:txBody>
      </p:sp>
      <p:sp>
        <p:nvSpPr>
          <p:cNvPr id="3" name="Subtitle 2">
            <a:extLst>
              <a:ext uri="{FF2B5EF4-FFF2-40B4-BE49-F238E27FC236}">
                <a16:creationId xmlns:a16="http://schemas.microsoft.com/office/drawing/2014/main" id="{1D974B22-24E6-6944-BD2E-82661743B438}"/>
              </a:ext>
            </a:extLst>
          </p:cNvPr>
          <p:cNvSpPr>
            <a:spLocks noGrp="1"/>
          </p:cNvSpPr>
          <p:nvPr>
            <p:ph type="subTitle" idx="1" hasCustomPrompt="1"/>
          </p:nvPr>
        </p:nvSpPr>
        <p:spPr>
          <a:xfrm>
            <a:off x="802105" y="5581523"/>
            <a:ext cx="9144000" cy="1043865"/>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a:t>
            </a:r>
          </a:p>
        </p:txBody>
      </p:sp>
    </p:spTree>
    <p:extLst>
      <p:ext uri="{BB962C8B-B14F-4D97-AF65-F5344CB8AC3E}">
        <p14:creationId xmlns:p14="http://schemas.microsoft.com/office/powerpoint/2010/main" val="11626507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F715DB-E968-B14A-A0C7-03AA7E946F5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42CDC2A-D66A-DC43-9492-B89BE99B6CA3}"/>
              </a:ext>
            </a:extLst>
          </p:cNvPr>
          <p:cNvSpPr>
            <a:spLocks noGrp="1"/>
          </p:cNvSpPr>
          <p:nvPr>
            <p:ph type="title" hasCustomPrompt="1"/>
          </p:nvPr>
        </p:nvSpPr>
        <p:spPr>
          <a:xfrm>
            <a:off x="838200" y="0"/>
            <a:ext cx="10515600" cy="1325563"/>
          </a:xfrm>
        </p:spPr>
        <p:txBody>
          <a:bodyPr>
            <a:normAutofit/>
          </a:bodyPr>
          <a:lstStyle>
            <a:lvl1pPr>
              <a:defRPr sz="3200" b="1">
                <a:solidFill>
                  <a:schemeClr val="bg1"/>
                </a:solidFill>
              </a:defRPr>
            </a:lvl1pPr>
          </a:lstStyle>
          <a:p>
            <a:r>
              <a:rPr lang="en-US"/>
              <a:t>Headline</a:t>
            </a:r>
          </a:p>
        </p:txBody>
      </p:sp>
      <p:sp>
        <p:nvSpPr>
          <p:cNvPr id="9" name="Text Placeholder 8">
            <a:extLst>
              <a:ext uri="{FF2B5EF4-FFF2-40B4-BE49-F238E27FC236}">
                <a16:creationId xmlns:a16="http://schemas.microsoft.com/office/drawing/2014/main" id="{AC457AB0-0135-9141-A633-F109726268B4}"/>
              </a:ext>
            </a:extLst>
          </p:cNvPr>
          <p:cNvSpPr>
            <a:spLocks noGrp="1"/>
          </p:cNvSpPr>
          <p:nvPr>
            <p:ph type="body" sz="quarter" idx="10" hasCustomPrompt="1"/>
          </p:nvPr>
        </p:nvSpPr>
        <p:spPr>
          <a:xfrm>
            <a:off x="8839200" y="192505"/>
            <a:ext cx="2514600" cy="1325563"/>
          </a:xfrm>
        </p:spPr>
        <p:txBody>
          <a:bodyPr>
            <a:normAutofit/>
          </a:bodyPr>
          <a:lstStyle>
            <a:lvl1pPr marL="0" indent="0" algn="r">
              <a:buNone/>
              <a:defRPr sz="2000" b="1">
                <a:solidFill>
                  <a:schemeClr val="bg1"/>
                </a:solidFill>
              </a:defRPr>
            </a:lvl1pPr>
          </a:lstStyle>
          <a:p>
            <a:pPr lvl="0"/>
            <a:r>
              <a:rPr lang="en-US"/>
              <a:t>Subhead</a:t>
            </a:r>
          </a:p>
          <a:p>
            <a:pPr lvl="0"/>
            <a:r>
              <a:rPr lang="en-US"/>
              <a:t>01.01.2020</a:t>
            </a:r>
          </a:p>
        </p:txBody>
      </p:sp>
    </p:spTree>
    <p:extLst>
      <p:ext uri="{BB962C8B-B14F-4D97-AF65-F5344CB8AC3E}">
        <p14:creationId xmlns:p14="http://schemas.microsoft.com/office/powerpoint/2010/main" val="9180548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87DF6FD-93B2-2047-914C-7D149EF6728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49AE5971-039C-4C4D-8D54-5EAC53738C9B}"/>
              </a:ext>
            </a:extLst>
          </p:cNvPr>
          <p:cNvSpPr txBox="1"/>
          <p:nvPr userDrawn="1"/>
        </p:nvSpPr>
        <p:spPr>
          <a:xfrm>
            <a:off x="11550316" y="6224337"/>
            <a:ext cx="641684" cy="369332"/>
          </a:xfrm>
          <a:prstGeom prst="rect">
            <a:avLst/>
          </a:prstGeom>
          <a:noFill/>
        </p:spPr>
        <p:txBody>
          <a:bodyPr wrap="square" rtlCol="0">
            <a:spAutoFit/>
          </a:bodyPr>
          <a:lstStyle/>
          <a:p>
            <a:fld id="{F565C2C0-DD37-6E40-A56D-25D39EE04270}" type="slidenum">
              <a:rPr lang="en-US" b="1" smtClean="0">
                <a:solidFill>
                  <a:schemeClr val="bg1"/>
                </a:solidFill>
              </a:rPr>
              <a:t>‹#›</a:t>
            </a:fld>
            <a:endParaRPr lang="en-US" b="1">
              <a:solidFill>
                <a:schemeClr val="bg1"/>
              </a:solidFill>
            </a:endParaRPr>
          </a:p>
        </p:txBody>
      </p:sp>
      <p:sp>
        <p:nvSpPr>
          <p:cNvPr id="14" name="Title 1">
            <a:extLst>
              <a:ext uri="{FF2B5EF4-FFF2-40B4-BE49-F238E27FC236}">
                <a16:creationId xmlns:a16="http://schemas.microsoft.com/office/drawing/2014/main" id="{32A76EAE-D2D7-0644-8032-75AFB7061C7F}"/>
              </a:ext>
            </a:extLst>
          </p:cNvPr>
          <p:cNvSpPr>
            <a:spLocks noGrp="1"/>
          </p:cNvSpPr>
          <p:nvPr>
            <p:ph type="title" hasCustomPrompt="1"/>
          </p:nvPr>
        </p:nvSpPr>
        <p:spPr>
          <a:xfrm>
            <a:off x="831850" y="-558006"/>
            <a:ext cx="10515600" cy="2852737"/>
          </a:xfrm>
        </p:spPr>
        <p:txBody>
          <a:bodyPr anchor="b"/>
          <a:lstStyle>
            <a:lvl1pPr>
              <a:defRPr sz="6000" b="1">
                <a:solidFill>
                  <a:schemeClr val="bg1"/>
                </a:solidFill>
              </a:defRPr>
            </a:lvl1pPr>
          </a:lstStyle>
          <a:p>
            <a:r>
              <a:rPr lang="en-US"/>
              <a:t>Divider Headline</a:t>
            </a:r>
          </a:p>
        </p:txBody>
      </p:sp>
    </p:spTree>
    <p:extLst>
      <p:ext uri="{BB962C8B-B14F-4D97-AF65-F5344CB8AC3E}">
        <p14:creationId xmlns:p14="http://schemas.microsoft.com/office/powerpoint/2010/main" val="13258297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Slide 1 w/Imag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84DF617-9767-9949-A83E-F661E0F2EDE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6438021-899D-3D40-ACAA-79F855D5A9CA}"/>
              </a:ext>
            </a:extLst>
          </p:cNvPr>
          <p:cNvSpPr>
            <a:spLocks noGrp="1"/>
          </p:cNvSpPr>
          <p:nvPr>
            <p:ph type="title" hasCustomPrompt="1"/>
          </p:nvPr>
        </p:nvSpPr>
        <p:spPr>
          <a:xfrm>
            <a:off x="831850" y="-558006"/>
            <a:ext cx="10515600" cy="2852737"/>
          </a:xfrm>
        </p:spPr>
        <p:txBody>
          <a:bodyPr anchor="b"/>
          <a:lstStyle>
            <a:lvl1pPr>
              <a:defRPr sz="6000" b="1">
                <a:solidFill>
                  <a:schemeClr val="bg1"/>
                </a:solidFill>
              </a:defRPr>
            </a:lvl1pPr>
          </a:lstStyle>
          <a:p>
            <a:r>
              <a:rPr lang="en-US"/>
              <a:t>Divider Headline</a:t>
            </a:r>
          </a:p>
        </p:txBody>
      </p:sp>
      <p:sp>
        <p:nvSpPr>
          <p:cNvPr id="10" name="Picture Placeholder 9">
            <a:extLst>
              <a:ext uri="{FF2B5EF4-FFF2-40B4-BE49-F238E27FC236}">
                <a16:creationId xmlns:a16="http://schemas.microsoft.com/office/drawing/2014/main" id="{626D06C9-712D-114F-A03C-84CA91FFA2C2}"/>
              </a:ext>
            </a:extLst>
          </p:cNvPr>
          <p:cNvSpPr>
            <a:spLocks noGrp="1"/>
          </p:cNvSpPr>
          <p:nvPr>
            <p:ph type="pic" sz="quarter" idx="10"/>
          </p:nvPr>
        </p:nvSpPr>
        <p:spPr>
          <a:xfrm>
            <a:off x="7924800" y="2101516"/>
            <a:ext cx="5794734" cy="5807242"/>
          </a:xfrm>
          <a:prstGeom prst="ellipse">
            <a:avLst/>
          </a:prstGeom>
        </p:spPr>
        <p:txBody>
          <a:bodyPr/>
          <a:lstStyle>
            <a:lvl1pPr marL="0" indent="0">
              <a:buNone/>
              <a:defRPr/>
            </a:lvl1pPr>
          </a:lstStyle>
          <a:p>
            <a:r>
              <a:rPr lang="en-US"/>
              <a:t>Click icon to add picture</a:t>
            </a:r>
          </a:p>
        </p:txBody>
      </p:sp>
      <p:sp>
        <p:nvSpPr>
          <p:cNvPr id="13" name="TextBox 12">
            <a:extLst>
              <a:ext uri="{FF2B5EF4-FFF2-40B4-BE49-F238E27FC236}">
                <a16:creationId xmlns:a16="http://schemas.microsoft.com/office/drawing/2014/main" id="{FF702A45-99D8-5B4E-A4D7-BB3F91D0F1FA}"/>
              </a:ext>
            </a:extLst>
          </p:cNvPr>
          <p:cNvSpPr txBox="1"/>
          <p:nvPr userDrawn="1"/>
        </p:nvSpPr>
        <p:spPr>
          <a:xfrm>
            <a:off x="11550316" y="6224337"/>
            <a:ext cx="641684" cy="369332"/>
          </a:xfrm>
          <a:prstGeom prst="rect">
            <a:avLst/>
          </a:prstGeom>
          <a:noFill/>
        </p:spPr>
        <p:txBody>
          <a:bodyPr wrap="square" rtlCol="0">
            <a:spAutoFit/>
          </a:bodyPr>
          <a:lstStyle/>
          <a:p>
            <a:fld id="{F565C2C0-DD37-6E40-A56D-25D39EE04270}" type="slidenum">
              <a:rPr lang="en-US" b="1" smtClean="0">
                <a:solidFill>
                  <a:schemeClr val="bg1"/>
                </a:solidFill>
              </a:rPr>
              <a:t>‹#›</a:t>
            </a:fld>
            <a:endParaRPr lang="en-US" b="1">
              <a:solidFill>
                <a:schemeClr val="bg1"/>
              </a:solidFill>
            </a:endParaRPr>
          </a:p>
        </p:txBody>
      </p:sp>
    </p:spTree>
    <p:extLst>
      <p:ext uri="{BB962C8B-B14F-4D97-AF65-F5344CB8AC3E}">
        <p14:creationId xmlns:p14="http://schemas.microsoft.com/office/powerpoint/2010/main" val="19272613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EF07E8-B1F3-1143-AA8F-D32645CACAF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B6391259-F1F2-1A43-8101-8AE5B8CE0C9E}"/>
              </a:ext>
            </a:extLst>
          </p:cNvPr>
          <p:cNvSpPr txBox="1"/>
          <p:nvPr userDrawn="1"/>
        </p:nvSpPr>
        <p:spPr>
          <a:xfrm>
            <a:off x="11550316" y="6224337"/>
            <a:ext cx="641684" cy="369332"/>
          </a:xfrm>
          <a:prstGeom prst="rect">
            <a:avLst/>
          </a:prstGeom>
          <a:noFill/>
        </p:spPr>
        <p:txBody>
          <a:bodyPr wrap="square" rtlCol="0">
            <a:spAutoFit/>
          </a:bodyPr>
          <a:lstStyle/>
          <a:p>
            <a:fld id="{F565C2C0-DD37-6E40-A56D-25D39EE04270}" type="slidenum">
              <a:rPr lang="en-US" b="1" smtClean="0">
                <a:solidFill>
                  <a:schemeClr val="bg1"/>
                </a:solidFill>
              </a:rPr>
              <a:t>‹#›</a:t>
            </a:fld>
            <a:endParaRPr lang="en-US" b="1">
              <a:solidFill>
                <a:schemeClr val="bg1"/>
              </a:solidFill>
            </a:endParaRPr>
          </a:p>
        </p:txBody>
      </p:sp>
      <p:sp>
        <p:nvSpPr>
          <p:cNvPr id="9" name="Title 1">
            <a:extLst>
              <a:ext uri="{FF2B5EF4-FFF2-40B4-BE49-F238E27FC236}">
                <a16:creationId xmlns:a16="http://schemas.microsoft.com/office/drawing/2014/main" id="{8AF003B1-E8D5-EB40-9346-EEC09117363F}"/>
              </a:ext>
            </a:extLst>
          </p:cNvPr>
          <p:cNvSpPr>
            <a:spLocks noGrp="1"/>
          </p:cNvSpPr>
          <p:nvPr>
            <p:ph type="title" hasCustomPrompt="1"/>
          </p:nvPr>
        </p:nvSpPr>
        <p:spPr>
          <a:xfrm>
            <a:off x="831850" y="-558006"/>
            <a:ext cx="10515600" cy="2852737"/>
          </a:xfrm>
        </p:spPr>
        <p:txBody>
          <a:bodyPr anchor="b"/>
          <a:lstStyle>
            <a:lvl1pPr>
              <a:defRPr sz="6000" b="1">
                <a:solidFill>
                  <a:schemeClr val="bg1"/>
                </a:solidFill>
              </a:defRPr>
            </a:lvl1pPr>
          </a:lstStyle>
          <a:p>
            <a:r>
              <a:rPr lang="en-US"/>
              <a:t>Divider Headline</a:t>
            </a:r>
          </a:p>
        </p:txBody>
      </p:sp>
    </p:spTree>
    <p:extLst>
      <p:ext uri="{BB962C8B-B14F-4D97-AF65-F5344CB8AC3E}">
        <p14:creationId xmlns:p14="http://schemas.microsoft.com/office/powerpoint/2010/main" val="143947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Slide 2 w/Ima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BA7ECB-E230-CE48-BCFE-FF77F6C6859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FE8D254D-CEB5-F947-90CB-3BE44C63AEDC}"/>
              </a:ext>
            </a:extLst>
          </p:cNvPr>
          <p:cNvSpPr>
            <a:spLocks noGrp="1"/>
          </p:cNvSpPr>
          <p:nvPr>
            <p:ph type="title" hasCustomPrompt="1"/>
          </p:nvPr>
        </p:nvSpPr>
        <p:spPr>
          <a:xfrm>
            <a:off x="831850" y="-558006"/>
            <a:ext cx="10515600" cy="2852737"/>
          </a:xfrm>
        </p:spPr>
        <p:txBody>
          <a:bodyPr anchor="b"/>
          <a:lstStyle>
            <a:lvl1pPr>
              <a:defRPr sz="6000" b="1">
                <a:solidFill>
                  <a:schemeClr val="bg1"/>
                </a:solidFill>
              </a:defRPr>
            </a:lvl1pPr>
          </a:lstStyle>
          <a:p>
            <a:r>
              <a:rPr lang="en-US"/>
              <a:t>Divider Headline</a:t>
            </a:r>
          </a:p>
        </p:txBody>
      </p:sp>
      <p:sp>
        <p:nvSpPr>
          <p:cNvPr id="7" name="Picture Placeholder 9">
            <a:extLst>
              <a:ext uri="{FF2B5EF4-FFF2-40B4-BE49-F238E27FC236}">
                <a16:creationId xmlns:a16="http://schemas.microsoft.com/office/drawing/2014/main" id="{8D0748BE-7949-E54D-9C09-3E3DBC50F0A4}"/>
              </a:ext>
            </a:extLst>
          </p:cNvPr>
          <p:cNvSpPr>
            <a:spLocks noGrp="1"/>
          </p:cNvSpPr>
          <p:nvPr>
            <p:ph type="pic" sz="quarter" idx="13"/>
          </p:nvPr>
        </p:nvSpPr>
        <p:spPr>
          <a:xfrm>
            <a:off x="7924800" y="2101516"/>
            <a:ext cx="5794734" cy="5807242"/>
          </a:xfrm>
          <a:prstGeom prst="ellipse">
            <a:avLst/>
          </a:prstGeom>
        </p:spPr>
        <p:txBody>
          <a:bodyPr/>
          <a:lstStyle>
            <a:lvl1pPr marL="0" indent="0">
              <a:buNone/>
              <a:defRPr/>
            </a:lvl1pPr>
          </a:lstStyle>
          <a:p>
            <a:r>
              <a:rPr lang="en-US"/>
              <a:t>Click icon to add picture</a:t>
            </a:r>
          </a:p>
        </p:txBody>
      </p:sp>
      <p:sp>
        <p:nvSpPr>
          <p:cNvPr id="10" name="TextBox 9">
            <a:extLst>
              <a:ext uri="{FF2B5EF4-FFF2-40B4-BE49-F238E27FC236}">
                <a16:creationId xmlns:a16="http://schemas.microsoft.com/office/drawing/2014/main" id="{1F1A7507-670E-8E45-9EF1-0CC8096C2408}"/>
              </a:ext>
            </a:extLst>
          </p:cNvPr>
          <p:cNvSpPr txBox="1"/>
          <p:nvPr userDrawn="1"/>
        </p:nvSpPr>
        <p:spPr>
          <a:xfrm>
            <a:off x="11550316" y="6224337"/>
            <a:ext cx="641684" cy="369332"/>
          </a:xfrm>
          <a:prstGeom prst="rect">
            <a:avLst/>
          </a:prstGeom>
          <a:noFill/>
        </p:spPr>
        <p:txBody>
          <a:bodyPr wrap="square" rtlCol="0">
            <a:spAutoFit/>
          </a:bodyPr>
          <a:lstStyle/>
          <a:p>
            <a:fld id="{F565C2C0-DD37-6E40-A56D-25D39EE04270}" type="slidenum">
              <a:rPr lang="en-US" b="1" smtClean="0">
                <a:solidFill>
                  <a:schemeClr val="bg1"/>
                </a:solidFill>
              </a:rPr>
              <a:t>‹#›</a:t>
            </a:fld>
            <a:endParaRPr lang="en-US" b="1">
              <a:solidFill>
                <a:schemeClr val="bg1"/>
              </a:solidFill>
            </a:endParaRPr>
          </a:p>
        </p:txBody>
      </p:sp>
    </p:spTree>
    <p:extLst>
      <p:ext uri="{BB962C8B-B14F-4D97-AF65-F5344CB8AC3E}">
        <p14:creationId xmlns:p14="http://schemas.microsoft.com/office/powerpoint/2010/main" val="2211731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AC5764E-B445-6945-A445-F7185AC77655}" type="datetimeFigureOut">
              <a:rPr lang="en-US" smtClean="0">
                <a:solidFill>
                  <a:prstClr val="black">
                    <a:tint val="75000"/>
                  </a:prstClr>
                </a:solidFill>
              </a:rPr>
              <a:pPr/>
              <a:t>1/19/2023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05107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Header + Conten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55B0BF-8466-2544-9142-7A93CBC5F85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7647092-E225-694F-ADA6-BE8CE789124E}"/>
              </a:ext>
            </a:extLst>
          </p:cNvPr>
          <p:cNvSpPr>
            <a:spLocks noGrp="1"/>
          </p:cNvSpPr>
          <p:nvPr>
            <p:ph type="title" hasCustomPrompt="1"/>
          </p:nvPr>
        </p:nvSpPr>
        <p:spPr>
          <a:xfrm>
            <a:off x="838200" y="18255"/>
            <a:ext cx="10515600" cy="1325563"/>
          </a:xfrm>
        </p:spPr>
        <p:txBody>
          <a:bodyPr/>
          <a:lstStyle>
            <a:lvl1pPr>
              <a:defRPr b="1">
                <a:solidFill>
                  <a:srgbClr val="EE3E39"/>
                </a:solidFill>
              </a:defRPr>
            </a:lvl1pPr>
          </a:lstStyle>
          <a:p>
            <a:r>
              <a:rPr lang="en-US"/>
              <a:t>Headline</a:t>
            </a:r>
          </a:p>
        </p:txBody>
      </p:sp>
      <p:sp>
        <p:nvSpPr>
          <p:cNvPr id="3" name="Content Placeholder 2">
            <a:extLst>
              <a:ext uri="{FF2B5EF4-FFF2-40B4-BE49-F238E27FC236}">
                <a16:creationId xmlns:a16="http://schemas.microsoft.com/office/drawing/2014/main" id="{DF91FA0E-109C-A743-ADFD-4E73864C7C80}"/>
              </a:ext>
            </a:extLst>
          </p:cNvPr>
          <p:cNvSpPr>
            <a:spLocks noGrp="1"/>
          </p:cNvSpPr>
          <p:nvPr>
            <p:ph idx="1"/>
          </p:nvPr>
        </p:nvSpPr>
        <p:spPr/>
        <p:txBody>
          <a:bodyPr>
            <a:normAutofit/>
          </a:bodyPr>
          <a:lstStyle>
            <a:lvl1pPr>
              <a:lnSpc>
                <a:spcPct val="150000"/>
              </a:lnSpc>
              <a:defRPr sz="2000" b="1"/>
            </a:lvl1pPr>
            <a:lvl2pPr>
              <a:lnSpc>
                <a:spcPct val="150000"/>
              </a:lnSpc>
              <a:defRPr sz="1800" b="1"/>
            </a:lvl2pPr>
            <a:lvl3pPr>
              <a:lnSpc>
                <a:spcPct val="150000"/>
              </a:lnSpc>
              <a:defRPr sz="1600" b="1"/>
            </a:lvl3pPr>
            <a:lvl4pPr>
              <a:lnSpc>
                <a:spcPct val="150000"/>
              </a:lnSpc>
              <a:defRPr sz="1400" b="1"/>
            </a:lvl4pPr>
            <a:lvl5pPr>
              <a:lnSpc>
                <a:spcPct val="150000"/>
              </a:lnSpc>
              <a:defRPr sz="14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11E119CE-A43D-F14F-8631-EB5AEDA364AE}"/>
              </a:ext>
            </a:extLst>
          </p:cNvPr>
          <p:cNvSpPr txBox="1"/>
          <p:nvPr userDrawn="1"/>
        </p:nvSpPr>
        <p:spPr>
          <a:xfrm>
            <a:off x="11550316" y="6224337"/>
            <a:ext cx="641684" cy="369332"/>
          </a:xfrm>
          <a:prstGeom prst="rect">
            <a:avLst/>
          </a:prstGeom>
          <a:noFill/>
        </p:spPr>
        <p:txBody>
          <a:bodyPr wrap="square" rtlCol="0">
            <a:spAutoFit/>
          </a:bodyPr>
          <a:lstStyle/>
          <a:p>
            <a:fld id="{F565C2C0-DD37-6E40-A56D-25D39EE04270}" type="slidenum">
              <a:rPr lang="en-US" b="1" smtClean="0">
                <a:solidFill>
                  <a:srgbClr val="EE3E39"/>
                </a:solidFill>
              </a:rPr>
              <a:t>‹#›</a:t>
            </a:fld>
            <a:endParaRPr lang="en-US" b="1">
              <a:solidFill>
                <a:srgbClr val="EE3E39"/>
              </a:solidFill>
            </a:endParaRPr>
          </a:p>
        </p:txBody>
      </p:sp>
    </p:spTree>
    <p:extLst>
      <p:ext uri="{BB962C8B-B14F-4D97-AF65-F5344CB8AC3E}">
        <p14:creationId xmlns:p14="http://schemas.microsoft.com/office/powerpoint/2010/main" val="3809308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eader + Content Slide w/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F5FC71-8DA8-CC4B-9FCB-43086F8A592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9DF23377-8C5C-B644-8013-68B0A2FF45B3}"/>
              </a:ext>
            </a:extLst>
          </p:cNvPr>
          <p:cNvSpPr>
            <a:spLocks noGrp="1"/>
          </p:cNvSpPr>
          <p:nvPr>
            <p:ph type="title" hasCustomPrompt="1"/>
          </p:nvPr>
        </p:nvSpPr>
        <p:spPr>
          <a:xfrm>
            <a:off x="838200" y="18255"/>
            <a:ext cx="10515600" cy="1325563"/>
          </a:xfrm>
        </p:spPr>
        <p:txBody>
          <a:bodyPr/>
          <a:lstStyle>
            <a:lvl1pPr>
              <a:defRPr b="1">
                <a:solidFill>
                  <a:srgbClr val="EE3E39"/>
                </a:solidFill>
              </a:defRPr>
            </a:lvl1pPr>
          </a:lstStyle>
          <a:p>
            <a:r>
              <a:rPr lang="en-US"/>
              <a:t>Headline</a:t>
            </a:r>
          </a:p>
        </p:txBody>
      </p:sp>
      <p:sp>
        <p:nvSpPr>
          <p:cNvPr id="8" name="Content Placeholder 2">
            <a:extLst>
              <a:ext uri="{FF2B5EF4-FFF2-40B4-BE49-F238E27FC236}">
                <a16:creationId xmlns:a16="http://schemas.microsoft.com/office/drawing/2014/main" id="{48DD121F-48E1-464A-B591-3FAF79D16D77}"/>
              </a:ext>
            </a:extLst>
          </p:cNvPr>
          <p:cNvSpPr>
            <a:spLocks noGrp="1"/>
          </p:cNvSpPr>
          <p:nvPr>
            <p:ph idx="1"/>
          </p:nvPr>
        </p:nvSpPr>
        <p:spPr>
          <a:xfrm>
            <a:off x="838201" y="1825625"/>
            <a:ext cx="6797842" cy="4351338"/>
          </a:xfrm>
        </p:spPr>
        <p:txBody>
          <a:bodyPr>
            <a:normAutofit/>
          </a:bodyPr>
          <a:lstStyle>
            <a:lvl1pPr>
              <a:lnSpc>
                <a:spcPct val="150000"/>
              </a:lnSpc>
              <a:defRPr sz="2000" b="1"/>
            </a:lvl1pPr>
            <a:lvl2pPr>
              <a:lnSpc>
                <a:spcPct val="150000"/>
              </a:lnSpc>
              <a:defRPr sz="1800" b="1"/>
            </a:lvl2pPr>
            <a:lvl3pPr>
              <a:lnSpc>
                <a:spcPct val="150000"/>
              </a:lnSpc>
              <a:defRPr sz="1600" b="1"/>
            </a:lvl3pPr>
            <a:lvl4pPr>
              <a:lnSpc>
                <a:spcPct val="150000"/>
              </a:lnSpc>
              <a:defRPr sz="1400" b="1"/>
            </a:lvl4pPr>
            <a:lvl5pPr>
              <a:lnSpc>
                <a:spcPct val="150000"/>
              </a:lnSpc>
              <a:defRPr sz="14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9E6B6821-F66B-BB4C-ADAD-CDC62CC7CB5F}"/>
              </a:ext>
            </a:extLst>
          </p:cNvPr>
          <p:cNvSpPr>
            <a:spLocks noGrp="1"/>
          </p:cNvSpPr>
          <p:nvPr>
            <p:ph type="pic" sz="quarter" idx="13"/>
          </p:nvPr>
        </p:nvSpPr>
        <p:spPr>
          <a:xfrm>
            <a:off x="7924800" y="2101516"/>
            <a:ext cx="5794734" cy="5807242"/>
          </a:xfrm>
          <a:prstGeom prst="ellipse">
            <a:avLst/>
          </a:prstGeom>
        </p:spPr>
        <p:txBody>
          <a:bodyPr/>
          <a:lstStyle>
            <a:lvl1pPr marL="0" indent="0">
              <a:buNone/>
              <a:defRPr/>
            </a:lvl1pPr>
          </a:lstStyle>
          <a:p>
            <a:r>
              <a:rPr lang="en-US"/>
              <a:t>Click icon to add picture</a:t>
            </a:r>
          </a:p>
        </p:txBody>
      </p:sp>
      <p:sp>
        <p:nvSpPr>
          <p:cNvPr id="9" name="TextBox 8">
            <a:extLst>
              <a:ext uri="{FF2B5EF4-FFF2-40B4-BE49-F238E27FC236}">
                <a16:creationId xmlns:a16="http://schemas.microsoft.com/office/drawing/2014/main" id="{EBF3ABC6-7951-E24F-8164-B15A21E806CC}"/>
              </a:ext>
            </a:extLst>
          </p:cNvPr>
          <p:cNvSpPr txBox="1"/>
          <p:nvPr userDrawn="1"/>
        </p:nvSpPr>
        <p:spPr>
          <a:xfrm>
            <a:off x="11550316" y="6224337"/>
            <a:ext cx="641684" cy="369332"/>
          </a:xfrm>
          <a:prstGeom prst="rect">
            <a:avLst/>
          </a:prstGeom>
          <a:noFill/>
        </p:spPr>
        <p:txBody>
          <a:bodyPr wrap="square" rtlCol="0">
            <a:spAutoFit/>
          </a:bodyPr>
          <a:lstStyle/>
          <a:p>
            <a:fld id="{F565C2C0-DD37-6E40-A56D-25D39EE04270}" type="slidenum">
              <a:rPr lang="en-US" b="1" smtClean="0">
                <a:solidFill>
                  <a:srgbClr val="EE3E39"/>
                </a:solidFill>
              </a:rPr>
              <a:t>‹#›</a:t>
            </a:fld>
            <a:endParaRPr lang="en-US" b="1">
              <a:solidFill>
                <a:srgbClr val="EE3E39"/>
              </a:solidFill>
            </a:endParaRPr>
          </a:p>
        </p:txBody>
      </p:sp>
    </p:spTree>
    <p:extLst>
      <p:ext uri="{BB962C8B-B14F-4D97-AF65-F5344CB8AC3E}">
        <p14:creationId xmlns:p14="http://schemas.microsoft.com/office/powerpoint/2010/main" val="38925591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eader + Two Column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B91AF4-32C6-6445-8BDB-A9BD7079004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55C61895-67E4-A44D-9E2B-D12249BF5D5F}"/>
              </a:ext>
            </a:extLst>
          </p:cNvPr>
          <p:cNvSpPr>
            <a:spLocks noGrp="1"/>
          </p:cNvSpPr>
          <p:nvPr>
            <p:ph type="title" hasCustomPrompt="1"/>
          </p:nvPr>
        </p:nvSpPr>
        <p:spPr>
          <a:xfrm>
            <a:off x="838200" y="18255"/>
            <a:ext cx="10515600" cy="1325563"/>
          </a:xfrm>
        </p:spPr>
        <p:txBody>
          <a:bodyPr/>
          <a:lstStyle>
            <a:lvl1pPr>
              <a:defRPr b="1">
                <a:solidFill>
                  <a:srgbClr val="EE3E39"/>
                </a:solidFill>
              </a:defRPr>
            </a:lvl1pPr>
          </a:lstStyle>
          <a:p>
            <a:r>
              <a:rPr lang="en-US"/>
              <a:t>Headline</a:t>
            </a:r>
          </a:p>
        </p:txBody>
      </p:sp>
      <p:sp>
        <p:nvSpPr>
          <p:cNvPr id="9" name="TextBox 8">
            <a:extLst>
              <a:ext uri="{FF2B5EF4-FFF2-40B4-BE49-F238E27FC236}">
                <a16:creationId xmlns:a16="http://schemas.microsoft.com/office/drawing/2014/main" id="{8B4B2184-E201-5F40-AB0C-5649BD6C3138}"/>
              </a:ext>
            </a:extLst>
          </p:cNvPr>
          <p:cNvSpPr txBox="1"/>
          <p:nvPr userDrawn="1"/>
        </p:nvSpPr>
        <p:spPr>
          <a:xfrm>
            <a:off x="11550316" y="6224337"/>
            <a:ext cx="641684" cy="369332"/>
          </a:xfrm>
          <a:prstGeom prst="rect">
            <a:avLst/>
          </a:prstGeom>
          <a:noFill/>
        </p:spPr>
        <p:txBody>
          <a:bodyPr wrap="square" rtlCol="0">
            <a:spAutoFit/>
          </a:bodyPr>
          <a:lstStyle/>
          <a:p>
            <a:fld id="{F565C2C0-DD37-6E40-A56D-25D39EE04270}" type="slidenum">
              <a:rPr lang="en-US" b="1" smtClean="0">
                <a:solidFill>
                  <a:srgbClr val="EE3E39"/>
                </a:solidFill>
              </a:rPr>
              <a:t>‹#›</a:t>
            </a:fld>
            <a:endParaRPr lang="en-US" b="1">
              <a:solidFill>
                <a:srgbClr val="EE3E39"/>
              </a:solidFill>
            </a:endParaRPr>
          </a:p>
        </p:txBody>
      </p:sp>
      <p:sp>
        <p:nvSpPr>
          <p:cNvPr id="12" name="Content Placeholder 2">
            <a:extLst>
              <a:ext uri="{FF2B5EF4-FFF2-40B4-BE49-F238E27FC236}">
                <a16:creationId xmlns:a16="http://schemas.microsoft.com/office/drawing/2014/main" id="{8B62317F-4D08-2E4F-B501-77A815DC1706}"/>
              </a:ext>
            </a:extLst>
          </p:cNvPr>
          <p:cNvSpPr>
            <a:spLocks noGrp="1"/>
          </p:cNvSpPr>
          <p:nvPr>
            <p:ph sz="half" idx="1"/>
          </p:nvPr>
        </p:nvSpPr>
        <p:spPr>
          <a:xfrm>
            <a:off x="838199" y="1825624"/>
            <a:ext cx="4150895" cy="4401887"/>
          </a:xfrm>
        </p:spPr>
        <p:txBody>
          <a:bodyPr>
            <a:normAutofit/>
          </a:bodyPr>
          <a:lstStyle>
            <a:lvl1pPr>
              <a:lnSpc>
                <a:spcPct val="150000"/>
              </a:lnSpc>
              <a:defRPr sz="1600" b="1"/>
            </a:lvl1pPr>
            <a:lvl2pPr>
              <a:lnSpc>
                <a:spcPct val="150000"/>
              </a:lnSpc>
              <a:defRPr sz="1400" b="1"/>
            </a:lvl2pPr>
            <a:lvl3pPr>
              <a:lnSpc>
                <a:spcPct val="150000"/>
              </a:lnSpc>
              <a:defRPr sz="1200" b="1"/>
            </a:lvl3pPr>
            <a:lvl4pPr>
              <a:lnSpc>
                <a:spcPct val="150000"/>
              </a:lnSpc>
              <a:defRPr sz="1100" b="1"/>
            </a:lvl4pPr>
            <a:lvl5pPr>
              <a:lnSpc>
                <a:spcPct val="150000"/>
              </a:lnSpc>
              <a:defRPr sz="11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FA6AAB76-6827-7944-BDA2-FB2945A68107}"/>
              </a:ext>
            </a:extLst>
          </p:cNvPr>
          <p:cNvSpPr>
            <a:spLocks noGrp="1"/>
          </p:cNvSpPr>
          <p:nvPr>
            <p:ph sz="half" idx="2"/>
          </p:nvPr>
        </p:nvSpPr>
        <p:spPr>
          <a:xfrm>
            <a:off x="5209673" y="1822449"/>
            <a:ext cx="4150894" cy="4401887"/>
          </a:xfrm>
        </p:spPr>
        <p:txBody>
          <a:bodyPr>
            <a:normAutofit/>
          </a:bodyPr>
          <a:lstStyle>
            <a:lvl1pPr>
              <a:lnSpc>
                <a:spcPct val="150000"/>
              </a:lnSpc>
              <a:defRPr sz="1600" b="1"/>
            </a:lvl1pPr>
            <a:lvl2pPr>
              <a:lnSpc>
                <a:spcPct val="150000"/>
              </a:lnSpc>
              <a:defRPr sz="1400" b="1"/>
            </a:lvl2pPr>
            <a:lvl3pPr>
              <a:lnSpc>
                <a:spcPct val="150000"/>
              </a:lnSpc>
              <a:defRPr sz="1200" b="1"/>
            </a:lvl3pPr>
            <a:lvl4pPr>
              <a:lnSpc>
                <a:spcPct val="150000"/>
              </a:lnSpc>
              <a:defRPr sz="1100" b="1"/>
            </a:lvl4pPr>
            <a:lvl5pPr>
              <a:lnSpc>
                <a:spcPct val="150000"/>
              </a:lnSpc>
              <a:defRPr sz="11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30321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eader + Two Column Slide w/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4A9CB9F-0CDA-664A-B28A-B59AB5BB1D0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ADC81B31-A123-6A43-A7D8-D0FED9349104}"/>
              </a:ext>
            </a:extLst>
          </p:cNvPr>
          <p:cNvSpPr>
            <a:spLocks noGrp="1"/>
          </p:cNvSpPr>
          <p:nvPr>
            <p:ph type="title" hasCustomPrompt="1"/>
          </p:nvPr>
        </p:nvSpPr>
        <p:spPr>
          <a:xfrm>
            <a:off x="838200" y="18255"/>
            <a:ext cx="10515600" cy="1325563"/>
          </a:xfrm>
        </p:spPr>
        <p:txBody>
          <a:bodyPr/>
          <a:lstStyle>
            <a:lvl1pPr>
              <a:defRPr b="1">
                <a:solidFill>
                  <a:srgbClr val="EE3E39"/>
                </a:solidFill>
              </a:defRPr>
            </a:lvl1pPr>
          </a:lstStyle>
          <a:p>
            <a:r>
              <a:rPr lang="en-US"/>
              <a:t>Headline</a:t>
            </a:r>
          </a:p>
        </p:txBody>
      </p:sp>
      <p:sp>
        <p:nvSpPr>
          <p:cNvPr id="12" name="Content Placeholder 2">
            <a:extLst>
              <a:ext uri="{FF2B5EF4-FFF2-40B4-BE49-F238E27FC236}">
                <a16:creationId xmlns:a16="http://schemas.microsoft.com/office/drawing/2014/main" id="{C99DE70F-29DB-B14A-B8FE-320E4AB2748B}"/>
              </a:ext>
            </a:extLst>
          </p:cNvPr>
          <p:cNvSpPr>
            <a:spLocks noGrp="1"/>
          </p:cNvSpPr>
          <p:nvPr>
            <p:ph sz="half" idx="1"/>
          </p:nvPr>
        </p:nvSpPr>
        <p:spPr>
          <a:xfrm>
            <a:off x="838200" y="1825624"/>
            <a:ext cx="3380874" cy="4401887"/>
          </a:xfrm>
        </p:spPr>
        <p:txBody>
          <a:bodyPr>
            <a:normAutofit/>
          </a:bodyPr>
          <a:lstStyle>
            <a:lvl1pPr>
              <a:lnSpc>
                <a:spcPct val="150000"/>
              </a:lnSpc>
              <a:defRPr sz="1600" b="1"/>
            </a:lvl1pPr>
            <a:lvl2pPr>
              <a:lnSpc>
                <a:spcPct val="150000"/>
              </a:lnSpc>
              <a:defRPr sz="1400" b="1"/>
            </a:lvl2pPr>
            <a:lvl3pPr>
              <a:lnSpc>
                <a:spcPct val="150000"/>
              </a:lnSpc>
              <a:defRPr sz="1200" b="1"/>
            </a:lvl3pPr>
            <a:lvl4pPr>
              <a:lnSpc>
                <a:spcPct val="150000"/>
              </a:lnSpc>
              <a:defRPr sz="1100" b="1"/>
            </a:lvl4pPr>
            <a:lvl5pPr>
              <a:lnSpc>
                <a:spcPct val="150000"/>
              </a:lnSpc>
              <a:defRPr sz="11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5C1A042A-4A5A-5747-B41C-FBFCCBC29F1B}"/>
              </a:ext>
            </a:extLst>
          </p:cNvPr>
          <p:cNvSpPr>
            <a:spLocks noGrp="1"/>
          </p:cNvSpPr>
          <p:nvPr>
            <p:ph sz="half" idx="2"/>
          </p:nvPr>
        </p:nvSpPr>
        <p:spPr>
          <a:xfrm>
            <a:off x="4391527" y="1822449"/>
            <a:ext cx="3380874" cy="4401887"/>
          </a:xfrm>
        </p:spPr>
        <p:txBody>
          <a:bodyPr>
            <a:normAutofit/>
          </a:bodyPr>
          <a:lstStyle>
            <a:lvl1pPr>
              <a:lnSpc>
                <a:spcPct val="150000"/>
              </a:lnSpc>
              <a:defRPr sz="1600" b="1"/>
            </a:lvl1pPr>
            <a:lvl2pPr>
              <a:lnSpc>
                <a:spcPct val="150000"/>
              </a:lnSpc>
              <a:defRPr sz="1400" b="1"/>
            </a:lvl2pPr>
            <a:lvl3pPr>
              <a:lnSpc>
                <a:spcPct val="150000"/>
              </a:lnSpc>
              <a:defRPr sz="1200" b="1"/>
            </a:lvl3pPr>
            <a:lvl4pPr>
              <a:lnSpc>
                <a:spcPct val="150000"/>
              </a:lnSpc>
              <a:defRPr sz="1100" b="1"/>
            </a:lvl4pPr>
            <a:lvl5pPr>
              <a:lnSpc>
                <a:spcPct val="150000"/>
              </a:lnSpc>
              <a:defRPr sz="11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9">
            <a:extLst>
              <a:ext uri="{FF2B5EF4-FFF2-40B4-BE49-F238E27FC236}">
                <a16:creationId xmlns:a16="http://schemas.microsoft.com/office/drawing/2014/main" id="{8581679B-D3A3-2A43-B7AC-266D0FB7FB38}"/>
              </a:ext>
            </a:extLst>
          </p:cNvPr>
          <p:cNvSpPr>
            <a:spLocks noGrp="1"/>
          </p:cNvSpPr>
          <p:nvPr>
            <p:ph type="pic" sz="quarter" idx="13"/>
          </p:nvPr>
        </p:nvSpPr>
        <p:spPr>
          <a:xfrm>
            <a:off x="7924800" y="2101516"/>
            <a:ext cx="5794734" cy="5807242"/>
          </a:xfrm>
          <a:prstGeom prst="ellipse">
            <a:avLst/>
          </a:prstGeom>
        </p:spPr>
        <p:txBody>
          <a:bodyPr/>
          <a:lstStyle>
            <a:lvl1pPr marL="0" indent="0">
              <a:buNone/>
              <a:defRPr/>
            </a:lvl1pPr>
          </a:lstStyle>
          <a:p>
            <a:r>
              <a:rPr lang="en-US"/>
              <a:t>Click icon to add picture</a:t>
            </a:r>
          </a:p>
        </p:txBody>
      </p:sp>
      <p:sp>
        <p:nvSpPr>
          <p:cNvPr id="11" name="TextBox 10">
            <a:extLst>
              <a:ext uri="{FF2B5EF4-FFF2-40B4-BE49-F238E27FC236}">
                <a16:creationId xmlns:a16="http://schemas.microsoft.com/office/drawing/2014/main" id="{C3B5858A-AF13-C34D-B4E2-474CC8FFEF55}"/>
              </a:ext>
            </a:extLst>
          </p:cNvPr>
          <p:cNvSpPr txBox="1"/>
          <p:nvPr userDrawn="1"/>
        </p:nvSpPr>
        <p:spPr>
          <a:xfrm>
            <a:off x="11550316" y="6224337"/>
            <a:ext cx="641684" cy="369332"/>
          </a:xfrm>
          <a:prstGeom prst="rect">
            <a:avLst/>
          </a:prstGeom>
          <a:noFill/>
        </p:spPr>
        <p:txBody>
          <a:bodyPr wrap="square" rtlCol="0">
            <a:spAutoFit/>
          </a:bodyPr>
          <a:lstStyle/>
          <a:p>
            <a:fld id="{F565C2C0-DD37-6E40-A56D-25D39EE04270}" type="slidenum">
              <a:rPr lang="en-US" b="1" smtClean="0">
                <a:solidFill>
                  <a:srgbClr val="EE3E39"/>
                </a:solidFill>
              </a:rPr>
              <a:t>‹#›</a:t>
            </a:fld>
            <a:endParaRPr lang="en-US" b="1">
              <a:solidFill>
                <a:srgbClr val="EE3E39"/>
              </a:solidFill>
            </a:endParaRPr>
          </a:p>
        </p:txBody>
      </p:sp>
    </p:spTree>
    <p:extLst>
      <p:ext uri="{BB962C8B-B14F-4D97-AF65-F5344CB8AC3E}">
        <p14:creationId xmlns:p14="http://schemas.microsoft.com/office/powerpoint/2010/main" val="3135603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eader + Two Column Slide w/3 Imag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495681-D9D8-4145-B543-1CEFBFBD039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8255"/>
            <a:ext cx="12192000" cy="6858000"/>
          </a:xfrm>
          <a:prstGeom prst="rect">
            <a:avLst/>
          </a:prstGeom>
        </p:spPr>
      </p:pic>
      <p:sp>
        <p:nvSpPr>
          <p:cNvPr id="8" name="Title 1">
            <a:extLst>
              <a:ext uri="{FF2B5EF4-FFF2-40B4-BE49-F238E27FC236}">
                <a16:creationId xmlns:a16="http://schemas.microsoft.com/office/drawing/2014/main" id="{DC85E84E-3BF3-0842-98C6-9ED56F696119}"/>
              </a:ext>
            </a:extLst>
          </p:cNvPr>
          <p:cNvSpPr>
            <a:spLocks noGrp="1"/>
          </p:cNvSpPr>
          <p:nvPr>
            <p:ph type="title" hasCustomPrompt="1"/>
          </p:nvPr>
        </p:nvSpPr>
        <p:spPr>
          <a:xfrm>
            <a:off x="838200" y="18255"/>
            <a:ext cx="10515600" cy="1325563"/>
          </a:xfrm>
        </p:spPr>
        <p:txBody>
          <a:bodyPr/>
          <a:lstStyle>
            <a:lvl1pPr>
              <a:defRPr b="1">
                <a:solidFill>
                  <a:srgbClr val="EE3E39"/>
                </a:solidFill>
              </a:defRPr>
            </a:lvl1pPr>
          </a:lstStyle>
          <a:p>
            <a:r>
              <a:rPr lang="en-US"/>
              <a:t>Headline</a:t>
            </a:r>
          </a:p>
        </p:txBody>
      </p:sp>
      <p:sp>
        <p:nvSpPr>
          <p:cNvPr id="10" name="Content Placeholder 2">
            <a:extLst>
              <a:ext uri="{FF2B5EF4-FFF2-40B4-BE49-F238E27FC236}">
                <a16:creationId xmlns:a16="http://schemas.microsoft.com/office/drawing/2014/main" id="{189B8208-194A-D047-B32A-11E363DCC0B3}"/>
              </a:ext>
            </a:extLst>
          </p:cNvPr>
          <p:cNvSpPr>
            <a:spLocks noGrp="1"/>
          </p:cNvSpPr>
          <p:nvPr>
            <p:ph sz="half" idx="1"/>
          </p:nvPr>
        </p:nvSpPr>
        <p:spPr>
          <a:xfrm>
            <a:off x="838200" y="1825625"/>
            <a:ext cx="3380874" cy="3179512"/>
          </a:xfrm>
        </p:spPr>
        <p:txBody>
          <a:bodyPr>
            <a:normAutofit/>
          </a:bodyPr>
          <a:lstStyle>
            <a:lvl1pPr>
              <a:lnSpc>
                <a:spcPct val="150000"/>
              </a:lnSpc>
              <a:defRPr sz="1600" b="1"/>
            </a:lvl1pPr>
            <a:lvl2pPr>
              <a:lnSpc>
                <a:spcPct val="150000"/>
              </a:lnSpc>
              <a:defRPr sz="1400" b="1"/>
            </a:lvl2pPr>
            <a:lvl3pPr>
              <a:lnSpc>
                <a:spcPct val="150000"/>
              </a:lnSpc>
              <a:defRPr sz="1200" b="1"/>
            </a:lvl3pPr>
            <a:lvl4pPr>
              <a:lnSpc>
                <a:spcPct val="150000"/>
              </a:lnSpc>
              <a:defRPr sz="1100" b="1"/>
            </a:lvl4pPr>
            <a:lvl5pPr>
              <a:lnSpc>
                <a:spcPct val="150000"/>
              </a:lnSpc>
              <a:defRPr sz="11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C1E984DB-EAB8-5A40-B11F-2CDA62255780}"/>
              </a:ext>
            </a:extLst>
          </p:cNvPr>
          <p:cNvSpPr>
            <a:spLocks noGrp="1"/>
          </p:cNvSpPr>
          <p:nvPr>
            <p:ph sz="half" idx="2"/>
          </p:nvPr>
        </p:nvSpPr>
        <p:spPr>
          <a:xfrm>
            <a:off x="4391527" y="1822450"/>
            <a:ext cx="3380874" cy="3179512"/>
          </a:xfrm>
        </p:spPr>
        <p:txBody>
          <a:bodyPr>
            <a:normAutofit/>
          </a:bodyPr>
          <a:lstStyle>
            <a:lvl1pPr>
              <a:lnSpc>
                <a:spcPct val="150000"/>
              </a:lnSpc>
              <a:defRPr sz="1600" b="1"/>
            </a:lvl1pPr>
            <a:lvl2pPr>
              <a:lnSpc>
                <a:spcPct val="150000"/>
              </a:lnSpc>
              <a:defRPr sz="1400" b="1"/>
            </a:lvl2pPr>
            <a:lvl3pPr>
              <a:lnSpc>
                <a:spcPct val="150000"/>
              </a:lnSpc>
              <a:defRPr sz="1200" b="1"/>
            </a:lvl3pPr>
            <a:lvl4pPr>
              <a:lnSpc>
                <a:spcPct val="150000"/>
              </a:lnSpc>
              <a:defRPr sz="1100" b="1"/>
            </a:lvl4pPr>
            <a:lvl5pPr>
              <a:lnSpc>
                <a:spcPct val="150000"/>
              </a:lnSpc>
              <a:defRPr sz="11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9">
            <a:extLst>
              <a:ext uri="{FF2B5EF4-FFF2-40B4-BE49-F238E27FC236}">
                <a16:creationId xmlns:a16="http://schemas.microsoft.com/office/drawing/2014/main" id="{3EE9CCD6-D17B-6D43-BA15-B82D8DB17D88}"/>
              </a:ext>
            </a:extLst>
          </p:cNvPr>
          <p:cNvSpPr>
            <a:spLocks noGrp="1"/>
          </p:cNvSpPr>
          <p:nvPr>
            <p:ph type="pic" sz="quarter" idx="14"/>
          </p:nvPr>
        </p:nvSpPr>
        <p:spPr>
          <a:xfrm>
            <a:off x="1278355" y="4188213"/>
            <a:ext cx="2131595" cy="2136196"/>
          </a:xfrm>
          <a:prstGeom prst="ellipse">
            <a:avLst/>
          </a:prstGeom>
        </p:spPr>
        <p:txBody>
          <a:bodyPr/>
          <a:lstStyle>
            <a:lvl1pPr marL="0" indent="0">
              <a:buNone/>
              <a:defRPr/>
            </a:lvl1pPr>
          </a:lstStyle>
          <a:p>
            <a:r>
              <a:rPr lang="en-US"/>
              <a:t>Click icon to add picture</a:t>
            </a:r>
          </a:p>
        </p:txBody>
      </p:sp>
      <p:sp>
        <p:nvSpPr>
          <p:cNvPr id="13" name="Picture Placeholder 9">
            <a:extLst>
              <a:ext uri="{FF2B5EF4-FFF2-40B4-BE49-F238E27FC236}">
                <a16:creationId xmlns:a16="http://schemas.microsoft.com/office/drawing/2014/main" id="{2E6B7E9F-3D9E-F241-AA08-331FD38CA0CF}"/>
              </a:ext>
            </a:extLst>
          </p:cNvPr>
          <p:cNvSpPr>
            <a:spLocks noGrp="1"/>
          </p:cNvSpPr>
          <p:nvPr>
            <p:ph type="pic" sz="quarter" idx="15"/>
          </p:nvPr>
        </p:nvSpPr>
        <p:spPr>
          <a:xfrm>
            <a:off x="4743450" y="4188213"/>
            <a:ext cx="2131595" cy="2136196"/>
          </a:xfrm>
          <a:prstGeom prst="ellipse">
            <a:avLst/>
          </a:prstGeom>
        </p:spPr>
        <p:txBody>
          <a:bodyPr/>
          <a:lstStyle>
            <a:lvl1pPr marL="0" indent="0">
              <a:buNone/>
              <a:defRPr/>
            </a:lvl1pPr>
          </a:lstStyle>
          <a:p>
            <a:r>
              <a:rPr lang="en-US"/>
              <a:t>Click icon to add picture</a:t>
            </a:r>
          </a:p>
        </p:txBody>
      </p:sp>
      <p:sp>
        <p:nvSpPr>
          <p:cNvPr id="7" name="Picture Placeholder 9">
            <a:extLst>
              <a:ext uri="{FF2B5EF4-FFF2-40B4-BE49-F238E27FC236}">
                <a16:creationId xmlns:a16="http://schemas.microsoft.com/office/drawing/2014/main" id="{203FE634-DB34-404B-9A16-872D7DD96F1B}"/>
              </a:ext>
            </a:extLst>
          </p:cNvPr>
          <p:cNvSpPr>
            <a:spLocks noGrp="1"/>
          </p:cNvSpPr>
          <p:nvPr>
            <p:ph type="pic" sz="quarter" idx="13"/>
          </p:nvPr>
        </p:nvSpPr>
        <p:spPr>
          <a:xfrm>
            <a:off x="7924800" y="2101516"/>
            <a:ext cx="5794734" cy="5807242"/>
          </a:xfrm>
          <a:prstGeom prst="ellipse">
            <a:avLst/>
          </a:prstGeom>
        </p:spPr>
        <p:txBody>
          <a:bodyPr/>
          <a:lstStyle>
            <a:lvl1pPr marL="0" indent="0">
              <a:buNone/>
              <a:defRPr/>
            </a:lvl1pPr>
          </a:lstStyle>
          <a:p>
            <a:r>
              <a:rPr lang="en-US"/>
              <a:t>Click icon to add picture</a:t>
            </a:r>
          </a:p>
        </p:txBody>
      </p:sp>
      <p:sp>
        <p:nvSpPr>
          <p:cNvPr id="9" name="TextBox 8">
            <a:extLst>
              <a:ext uri="{FF2B5EF4-FFF2-40B4-BE49-F238E27FC236}">
                <a16:creationId xmlns:a16="http://schemas.microsoft.com/office/drawing/2014/main" id="{C2E4826C-8CEC-804F-A66D-810E6C8A92AC}"/>
              </a:ext>
            </a:extLst>
          </p:cNvPr>
          <p:cNvSpPr txBox="1"/>
          <p:nvPr userDrawn="1"/>
        </p:nvSpPr>
        <p:spPr>
          <a:xfrm>
            <a:off x="11550316" y="6224337"/>
            <a:ext cx="641684" cy="369332"/>
          </a:xfrm>
          <a:prstGeom prst="rect">
            <a:avLst/>
          </a:prstGeom>
          <a:noFill/>
        </p:spPr>
        <p:txBody>
          <a:bodyPr wrap="square" rtlCol="0">
            <a:spAutoFit/>
          </a:bodyPr>
          <a:lstStyle/>
          <a:p>
            <a:fld id="{F565C2C0-DD37-6E40-A56D-25D39EE04270}" type="slidenum">
              <a:rPr lang="en-US" b="1" smtClean="0">
                <a:solidFill>
                  <a:srgbClr val="EE3E39"/>
                </a:solidFill>
              </a:rPr>
              <a:t>‹#›</a:t>
            </a:fld>
            <a:endParaRPr lang="en-US" b="1">
              <a:solidFill>
                <a:srgbClr val="EE3E39"/>
              </a:solidFill>
            </a:endParaRPr>
          </a:p>
        </p:txBody>
      </p:sp>
    </p:spTree>
    <p:extLst>
      <p:ext uri="{BB962C8B-B14F-4D97-AF65-F5344CB8AC3E}">
        <p14:creationId xmlns:p14="http://schemas.microsoft.com/office/powerpoint/2010/main" val="34550860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778C57-1D6B-8242-8DAB-AA40FF7996B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2927" y="-1"/>
            <a:ext cx="13571622" cy="6903411"/>
          </a:xfrm>
          <a:prstGeom prst="rect">
            <a:avLst/>
          </a:prstGeom>
        </p:spPr>
      </p:pic>
      <p:sp>
        <p:nvSpPr>
          <p:cNvPr id="12" name="Title 1">
            <a:extLst>
              <a:ext uri="{FF2B5EF4-FFF2-40B4-BE49-F238E27FC236}">
                <a16:creationId xmlns:a16="http://schemas.microsoft.com/office/drawing/2014/main" id="{7FCC4109-0768-654D-BCE8-1E9863264485}"/>
              </a:ext>
            </a:extLst>
          </p:cNvPr>
          <p:cNvSpPr>
            <a:spLocks noGrp="1"/>
          </p:cNvSpPr>
          <p:nvPr>
            <p:ph type="title" hasCustomPrompt="1"/>
          </p:nvPr>
        </p:nvSpPr>
        <p:spPr>
          <a:xfrm>
            <a:off x="838200" y="18255"/>
            <a:ext cx="10515600" cy="1325563"/>
          </a:xfrm>
        </p:spPr>
        <p:txBody>
          <a:bodyPr/>
          <a:lstStyle>
            <a:lvl1pPr>
              <a:defRPr b="1">
                <a:solidFill>
                  <a:srgbClr val="EE3E39"/>
                </a:solidFill>
              </a:defRPr>
            </a:lvl1pPr>
          </a:lstStyle>
          <a:p>
            <a:r>
              <a:rPr lang="en-US"/>
              <a:t>Headline</a:t>
            </a:r>
          </a:p>
        </p:txBody>
      </p:sp>
      <p:sp>
        <p:nvSpPr>
          <p:cNvPr id="14" name="Content Placeholder 2">
            <a:extLst>
              <a:ext uri="{FF2B5EF4-FFF2-40B4-BE49-F238E27FC236}">
                <a16:creationId xmlns:a16="http://schemas.microsoft.com/office/drawing/2014/main" id="{076DFF69-ACDF-FF4F-9686-E6FF003F995E}"/>
              </a:ext>
            </a:extLst>
          </p:cNvPr>
          <p:cNvSpPr>
            <a:spLocks noGrp="1"/>
          </p:cNvSpPr>
          <p:nvPr>
            <p:ph sz="half" idx="1"/>
          </p:nvPr>
        </p:nvSpPr>
        <p:spPr>
          <a:xfrm>
            <a:off x="838200" y="4186990"/>
            <a:ext cx="3380874" cy="2444225"/>
          </a:xfrm>
        </p:spPr>
        <p:txBody>
          <a:bodyPr>
            <a:normAutofit/>
          </a:bodyPr>
          <a:lstStyle>
            <a:lvl1pPr>
              <a:lnSpc>
                <a:spcPct val="150000"/>
              </a:lnSpc>
              <a:defRPr sz="1600" b="1">
                <a:solidFill>
                  <a:schemeClr val="bg1"/>
                </a:solidFill>
              </a:defRPr>
            </a:lvl1pPr>
            <a:lvl2pPr>
              <a:lnSpc>
                <a:spcPct val="150000"/>
              </a:lnSpc>
              <a:defRPr sz="1400" b="1">
                <a:solidFill>
                  <a:schemeClr val="bg1"/>
                </a:solidFill>
              </a:defRPr>
            </a:lvl2pPr>
            <a:lvl3pPr>
              <a:lnSpc>
                <a:spcPct val="150000"/>
              </a:lnSpc>
              <a:defRPr sz="1200" b="1">
                <a:solidFill>
                  <a:schemeClr val="bg1"/>
                </a:solidFill>
              </a:defRPr>
            </a:lvl3pPr>
            <a:lvl4pPr>
              <a:lnSpc>
                <a:spcPct val="150000"/>
              </a:lnSpc>
              <a:defRPr sz="1100" b="1">
                <a:solidFill>
                  <a:schemeClr val="bg1"/>
                </a:solidFill>
              </a:defRPr>
            </a:lvl4pPr>
            <a:lvl5pPr>
              <a:lnSpc>
                <a:spcPct val="150000"/>
              </a:lnSpc>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9B661BE3-C3D7-334F-AE2B-3EAC16CD329B}"/>
              </a:ext>
            </a:extLst>
          </p:cNvPr>
          <p:cNvSpPr>
            <a:spLocks noGrp="1"/>
          </p:cNvSpPr>
          <p:nvPr>
            <p:ph sz="half" idx="2"/>
          </p:nvPr>
        </p:nvSpPr>
        <p:spPr>
          <a:xfrm>
            <a:off x="4391527" y="4186989"/>
            <a:ext cx="3380874" cy="2444226"/>
          </a:xfrm>
        </p:spPr>
        <p:txBody>
          <a:bodyPr>
            <a:normAutofit/>
          </a:bodyPr>
          <a:lstStyle>
            <a:lvl1pPr>
              <a:lnSpc>
                <a:spcPct val="150000"/>
              </a:lnSpc>
              <a:defRPr sz="1600" b="1">
                <a:solidFill>
                  <a:schemeClr val="bg1"/>
                </a:solidFill>
              </a:defRPr>
            </a:lvl1pPr>
            <a:lvl2pPr>
              <a:lnSpc>
                <a:spcPct val="150000"/>
              </a:lnSpc>
              <a:defRPr sz="1400" b="1">
                <a:solidFill>
                  <a:schemeClr val="bg1"/>
                </a:solidFill>
              </a:defRPr>
            </a:lvl2pPr>
            <a:lvl3pPr>
              <a:lnSpc>
                <a:spcPct val="150000"/>
              </a:lnSpc>
              <a:defRPr sz="1200" b="1">
                <a:solidFill>
                  <a:schemeClr val="bg1"/>
                </a:solidFill>
              </a:defRPr>
            </a:lvl3pPr>
            <a:lvl4pPr>
              <a:lnSpc>
                <a:spcPct val="150000"/>
              </a:lnSpc>
              <a:defRPr sz="1100" b="1">
                <a:solidFill>
                  <a:schemeClr val="bg1"/>
                </a:solidFill>
              </a:defRPr>
            </a:lvl4pPr>
            <a:lvl5pPr>
              <a:lnSpc>
                <a:spcPct val="150000"/>
              </a:lnSpc>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7A3FFE23-4D39-9443-96BE-206309ABACFD}"/>
              </a:ext>
            </a:extLst>
          </p:cNvPr>
          <p:cNvSpPr>
            <a:spLocks noGrp="1"/>
          </p:cNvSpPr>
          <p:nvPr>
            <p:ph sz="half" idx="10"/>
          </p:nvPr>
        </p:nvSpPr>
        <p:spPr>
          <a:xfrm>
            <a:off x="7904748" y="4186988"/>
            <a:ext cx="3380874" cy="2444227"/>
          </a:xfrm>
        </p:spPr>
        <p:txBody>
          <a:bodyPr>
            <a:normAutofit/>
          </a:bodyPr>
          <a:lstStyle>
            <a:lvl1pPr>
              <a:lnSpc>
                <a:spcPct val="150000"/>
              </a:lnSpc>
              <a:defRPr sz="1600" b="1">
                <a:solidFill>
                  <a:schemeClr val="bg1"/>
                </a:solidFill>
              </a:defRPr>
            </a:lvl1pPr>
            <a:lvl2pPr>
              <a:lnSpc>
                <a:spcPct val="150000"/>
              </a:lnSpc>
              <a:defRPr sz="1400" b="1">
                <a:solidFill>
                  <a:schemeClr val="bg1"/>
                </a:solidFill>
              </a:defRPr>
            </a:lvl2pPr>
            <a:lvl3pPr>
              <a:lnSpc>
                <a:spcPct val="150000"/>
              </a:lnSpc>
              <a:defRPr sz="1200" b="1">
                <a:solidFill>
                  <a:schemeClr val="bg1"/>
                </a:solidFill>
              </a:defRPr>
            </a:lvl3pPr>
            <a:lvl4pPr>
              <a:lnSpc>
                <a:spcPct val="150000"/>
              </a:lnSpc>
              <a:defRPr sz="1100" b="1">
                <a:solidFill>
                  <a:schemeClr val="bg1"/>
                </a:solidFill>
              </a:defRPr>
            </a:lvl4pPr>
            <a:lvl5pPr>
              <a:lnSpc>
                <a:spcPct val="150000"/>
              </a:lnSpc>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9">
            <a:extLst>
              <a:ext uri="{FF2B5EF4-FFF2-40B4-BE49-F238E27FC236}">
                <a16:creationId xmlns:a16="http://schemas.microsoft.com/office/drawing/2014/main" id="{45977E9A-199E-284A-AD70-8DF52BCF400D}"/>
              </a:ext>
            </a:extLst>
          </p:cNvPr>
          <p:cNvSpPr>
            <a:spLocks noGrp="1"/>
          </p:cNvSpPr>
          <p:nvPr>
            <p:ph type="pic" sz="quarter" idx="14"/>
          </p:nvPr>
        </p:nvSpPr>
        <p:spPr>
          <a:xfrm>
            <a:off x="1462839" y="1811460"/>
            <a:ext cx="2131595" cy="2136196"/>
          </a:xfrm>
          <a:prstGeom prst="ellipse">
            <a:avLst/>
          </a:prstGeom>
        </p:spPr>
        <p:txBody>
          <a:bodyPr/>
          <a:lstStyle>
            <a:lvl1pPr marL="0" indent="0">
              <a:buNone/>
              <a:defRPr/>
            </a:lvl1pPr>
          </a:lstStyle>
          <a:p>
            <a:r>
              <a:rPr lang="en-US"/>
              <a:t>Click icon to add picture</a:t>
            </a:r>
          </a:p>
        </p:txBody>
      </p:sp>
      <p:sp>
        <p:nvSpPr>
          <p:cNvPr id="18" name="Picture Placeholder 9">
            <a:extLst>
              <a:ext uri="{FF2B5EF4-FFF2-40B4-BE49-F238E27FC236}">
                <a16:creationId xmlns:a16="http://schemas.microsoft.com/office/drawing/2014/main" id="{9446F639-B6E7-6B46-AAF7-14914663E6D3}"/>
              </a:ext>
            </a:extLst>
          </p:cNvPr>
          <p:cNvSpPr>
            <a:spLocks noGrp="1"/>
          </p:cNvSpPr>
          <p:nvPr>
            <p:ph type="pic" sz="quarter" idx="15"/>
          </p:nvPr>
        </p:nvSpPr>
        <p:spPr>
          <a:xfrm>
            <a:off x="5016166" y="1811460"/>
            <a:ext cx="2131595" cy="2136196"/>
          </a:xfrm>
          <a:prstGeom prst="ellipse">
            <a:avLst/>
          </a:prstGeom>
        </p:spPr>
        <p:txBody>
          <a:bodyPr/>
          <a:lstStyle>
            <a:lvl1pPr marL="0" indent="0">
              <a:buNone/>
              <a:defRPr/>
            </a:lvl1pPr>
          </a:lstStyle>
          <a:p>
            <a:r>
              <a:rPr lang="en-US"/>
              <a:t>Click icon to add picture</a:t>
            </a:r>
          </a:p>
        </p:txBody>
      </p:sp>
      <p:sp>
        <p:nvSpPr>
          <p:cNvPr id="19" name="Picture Placeholder 9">
            <a:extLst>
              <a:ext uri="{FF2B5EF4-FFF2-40B4-BE49-F238E27FC236}">
                <a16:creationId xmlns:a16="http://schemas.microsoft.com/office/drawing/2014/main" id="{8909B9E1-D02A-2347-BCB1-5AE8600483D9}"/>
              </a:ext>
            </a:extLst>
          </p:cNvPr>
          <p:cNvSpPr>
            <a:spLocks noGrp="1"/>
          </p:cNvSpPr>
          <p:nvPr>
            <p:ph type="pic" sz="quarter" idx="16"/>
          </p:nvPr>
        </p:nvSpPr>
        <p:spPr>
          <a:xfrm>
            <a:off x="8529387" y="1811460"/>
            <a:ext cx="2131595" cy="2136196"/>
          </a:xfrm>
          <a:prstGeom prst="ellipse">
            <a:avLst/>
          </a:prstGeom>
        </p:spPr>
        <p:txBody>
          <a:bodyPr/>
          <a:lstStyle>
            <a:lvl1pPr marL="0" indent="0">
              <a:buNone/>
              <a:defRPr/>
            </a:lvl1pPr>
          </a:lstStyle>
          <a:p>
            <a:r>
              <a:rPr lang="en-US"/>
              <a:t>Click icon to add picture</a:t>
            </a:r>
          </a:p>
        </p:txBody>
      </p:sp>
      <p:sp>
        <p:nvSpPr>
          <p:cNvPr id="13" name="TextBox 12">
            <a:extLst>
              <a:ext uri="{FF2B5EF4-FFF2-40B4-BE49-F238E27FC236}">
                <a16:creationId xmlns:a16="http://schemas.microsoft.com/office/drawing/2014/main" id="{5DB4D556-B267-A44C-B13B-D2A97A32233F}"/>
              </a:ext>
            </a:extLst>
          </p:cNvPr>
          <p:cNvSpPr txBox="1"/>
          <p:nvPr userDrawn="1"/>
        </p:nvSpPr>
        <p:spPr>
          <a:xfrm>
            <a:off x="11550316" y="6224337"/>
            <a:ext cx="641684" cy="369332"/>
          </a:xfrm>
          <a:prstGeom prst="rect">
            <a:avLst/>
          </a:prstGeom>
          <a:noFill/>
        </p:spPr>
        <p:txBody>
          <a:bodyPr wrap="square" rtlCol="0">
            <a:spAutoFit/>
          </a:bodyPr>
          <a:lstStyle/>
          <a:p>
            <a:fld id="{F565C2C0-DD37-6E40-A56D-25D39EE04270}" type="slidenum">
              <a:rPr lang="en-US" b="1" smtClean="0">
                <a:solidFill>
                  <a:schemeClr val="bg1"/>
                </a:solidFill>
              </a:rPr>
              <a:t>‹#›</a:t>
            </a:fld>
            <a:endParaRPr lang="en-US" b="1">
              <a:solidFill>
                <a:schemeClr val="bg1"/>
              </a:solidFill>
            </a:endParaRPr>
          </a:p>
        </p:txBody>
      </p:sp>
    </p:spTree>
    <p:extLst>
      <p:ext uri="{BB962C8B-B14F-4D97-AF65-F5344CB8AC3E}">
        <p14:creationId xmlns:p14="http://schemas.microsoft.com/office/powerpoint/2010/main" val="9478075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and Image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DE3348-CB39-E545-AF8B-29B54DA5908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518611"/>
            <a:ext cx="13491411" cy="13593281"/>
          </a:xfrm>
          <a:prstGeom prst="rect">
            <a:avLst/>
          </a:prstGeom>
        </p:spPr>
      </p:pic>
      <p:sp>
        <p:nvSpPr>
          <p:cNvPr id="8" name="Title 1">
            <a:extLst>
              <a:ext uri="{FF2B5EF4-FFF2-40B4-BE49-F238E27FC236}">
                <a16:creationId xmlns:a16="http://schemas.microsoft.com/office/drawing/2014/main" id="{BCDFBAD6-9C84-3347-B692-0770194A2C48}"/>
              </a:ext>
            </a:extLst>
          </p:cNvPr>
          <p:cNvSpPr>
            <a:spLocks noGrp="1"/>
          </p:cNvSpPr>
          <p:nvPr>
            <p:ph type="title" hasCustomPrompt="1"/>
          </p:nvPr>
        </p:nvSpPr>
        <p:spPr>
          <a:xfrm>
            <a:off x="838200" y="18255"/>
            <a:ext cx="10515600" cy="1325563"/>
          </a:xfrm>
        </p:spPr>
        <p:txBody>
          <a:bodyPr/>
          <a:lstStyle>
            <a:lvl1pPr>
              <a:defRPr b="1">
                <a:solidFill>
                  <a:srgbClr val="EE3E39"/>
                </a:solidFill>
              </a:defRPr>
            </a:lvl1pPr>
          </a:lstStyle>
          <a:p>
            <a:r>
              <a:rPr lang="en-US"/>
              <a:t>Headline</a:t>
            </a:r>
          </a:p>
        </p:txBody>
      </p:sp>
      <p:sp>
        <p:nvSpPr>
          <p:cNvPr id="9" name="Content Placeholder 2">
            <a:extLst>
              <a:ext uri="{FF2B5EF4-FFF2-40B4-BE49-F238E27FC236}">
                <a16:creationId xmlns:a16="http://schemas.microsoft.com/office/drawing/2014/main" id="{E2711081-E8F2-8C4A-983C-E8D9BADF56A0}"/>
              </a:ext>
            </a:extLst>
          </p:cNvPr>
          <p:cNvSpPr>
            <a:spLocks noGrp="1"/>
          </p:cNvSpPr>
          <p:nvPr>
            <p:ph idx="1"/>
          </p:nvPr>
        </p:nvSpPr>
        <p:spPr>
          <a:xfrm>
            <a:off x="838201" y="1825625"/>
            <a:ext cx="5257799" cy="4351338"/>
          </a:xfrm>
        </p:spPr>
        <p:txBody>
          <a:bodyPr>
            <a:normAutofit/>
          </a:bodyPr>
          <a:lstStyle>
            <a:lvl1pPr>
              <a:lnSpc>
                <a:spcPct val="150000"/>
              </a:lnSpc>
              <a:defRPr sz="2400" b="1"/>
            </a:lvl1pPr>
            <a:lvl2pPr>
              <a:lnSpc>
                <a:spcPct val="150000"/>
              </a:lnSpc>
              <a:defRPr sz="2000" b="1"/>
            </a:lvl2pPr>
            <a:lvl3pPr>
              <a:lnSpc>
                <a:spcPct val="150000"/>
              </a:lnSpc>
              <a:defRPr sz="1800" b="1"/>
            </a:lvl3pPr>
            <a:lvl4pPr>
              <a:lnSpc>
                <a:spcPct val="150000"/>
              </a:lnSpc>
              <a:defRPr sz="1600" b="1"/>
            </a:lvl4pPr>
            <a:lvl5pPr>
              <a:lnSpc>
                <a:spcPct val="150000"/>
              </a:lnSpc>
              <a:defRPr sz="16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9">
            <a:extLst>
              <a:ext uri="{FF2B5EF4-FFF2-40B4-BE49-F238E27FC236}">
                <a16:creationId xmlns:a16="http://schemas.microsoft.com/office/drawing/2014/main" id="{DC96B969-48D0-844B-9B6A-50545385560C}"/>
              </a:ext>
            </a:extLst>
          </p:cNvPr>
          <p:cNvSpPr>
            <a:spLocks noGrp="1"/>
          </p:cNvSpPr>
          <p:nvPr>
            <p:ph type="pic" sz="quarter" idx="15"/>
          </p:nvPr>
        </p:nvSpPr>
        <p:spPr>
          <a:xfrm>
            <a:off x="6330115" y="1264167"/>
            <a:ext cx="4320339" cy="4329665"/>
          </a:xfrm>
          <a:prstGeom prst="ellipse">
            <a:avLst/>
          </a:prstGeom>
        </p:spPr>
        <p:txBody>
          <a:bodyPr/>
          <a:lstStyle>
            <a:lvl1pPr marL="0" indent="0">
              <a:buNone/>
              <a:defRPr/>
            </a:lvl1pPr>
          </a:lstStyle>
          <a:p>
            <a:r>
              <a:rPr lang="en-US"/>
              <a:t>Click icon to add picture</a:t>
            </a:r>
          </a:p>
        </p:txBody>
      </p:sp>
      <p:sp>
        <p:nvSpPr>
          <p:cNvPr id="10" name="TextBox 9">
            <a:extLst>
              <a:ext uri="{FF2B5EF4-FFF2-40B4-BE49-F238E27FC236}">
                <a16:creationId xmlns:a16="http://schemas.microsoft.com/office/drawing/2014/main" id="{2F1797B2-1A2D-7844-96E4-17EAA5AA17E6}"/>
              </a:ext>
            </a:extLst>
          </p:cNvPr>
          <p:cNvSpPr txBox="1"/>
          <p:nvPr userDrawn="1"/>
        </p:nvSpPr>
        <p:spPr>
          <a:xfrm>
            <a:off x="11550316" y="6224337"/>
            <a:ext cx="641684" cy="369332"/>
          </a:xfrm>
          <a:prstGeom prst="rect">
            <a:avLst/>
          </a:prstGeom>
          <a:noFill/>
        </p:spPr>
        <p:txBody>
          <a:bodyPr wrap="square" rtlCol="0">
            <a:spAutoFit/>
          </a:bodyPr>
          <a:lstStyle/>
          <a:p>
            <a:fld id="{F565C2C0-DD37-6E40-A56D-25D39EE04270}" type="slidenum">
              <a:rPr lang="en-US" b="1" smtClean="0">
                <a:solidFill>
                  <a:schemeClr val="bg1"/>
                </a:solidFill>
              </a:rPr>
              <a:t>‹#›</a:t>
            </a:fld>
            <a:endParaRPr lang="en-US" b="1">
              <a:solidFill>
                <a:schemeClr val="bg1"/>
              </a:solidFill>
            </a:endParaRPr>
          </a:p>
        </p:txBody>
      </p:sp>
    </p:spTree>
    <p:extLst>
      <p:ext uri="{BB962C8B-B14F-4D97-AF65-F5344CB8AC3E}">
        <p14:creationId xmlns:p14="http://schemas.microsoft.com/office/powerpoint/2010/main" val="31848069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and Image Slide 2">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F6328D0B-2F79-724B-8738-C30D74169399}"/>
              </a:ext>
            </a:extLst>
          </p:cNvPr>
          <p:cNvSpPr>
            <a:spLocks noGrp="1"/>
          </p:cNvSpPr>
          <p:nvPr>
            <p:ph type="pic" sz="quarter" idx="10"/>
          </p:nvPr>
        </p:nvSpPr>
        <p:spPr>
          <a:xfrm>
            <a:off x="5309937" y="0"/>
            <a:ext cx="6882063" cy="6858000"/>
          </a:xfrm>
        </p:spPr>
        <p:txBody>
          <a:bodyPr/>
          <a:lstStyle/>
          <a:p>
            <a:r>
              <a:rPr lang="en-US"/>
              <a:t>Click icon to add picture</a:t>
            </a:r>
          </a:p>
        </p:txBody>
      </p:sp>
      <p:sp>
        <p:nvSpPr>
          <p:cNvPr id="14" name="Title 1">
            <a:extLst>
              <a:ext uri="{FF2B5EF4-FFF2-40B4-BE49-F238E27FC236}">
                <a16:creationId xmlns:a16="http://schemas.microsoft.com/office/drawing/2014/main" id="{69E80192-C89F-BC42-B809-55ECE4C11311}"/>
              </a:ext>
            </a:extLst>
          </p:cNvPr>
          <p:cNvSpPr>
            <a:spLocks noGrp="1"/>
          </p:cNvSpPr>
          <p:nvPr>
            <p:ph type="title" hasCustomPrompt="1"/>
          </p:nvPr>
        </p:nvSpPr>
        <p:spPr>
          <a:xfrm>
            <a:off x="838200" y="18255"/>
            <a:ext cx="10515600" cy="1325563"/>
          </a:xfrm>
        </p:spPr>
        <p:txBody>
          <a:bodyPr/>
          <a:lstStyle>
            <a:lvl1pPr>
              <a:defRPr b="1">
                <a:solidFill>
                  <a:schemeClr val="bg1"/>
                </a:solidFill>
              </a:defRPr>
            </a:lvl1pPr>
          </a:lstStyle>
          <a:p>
            <a:r>
              <a:rPr lang="en-US"/>
              <a:t>Headline</a:t>
            </a:r>
          </a:p>
        </p:txBody>
      </p:sp>
      <p:sp>
        <p:nvSpPr>
          <p:cNvPr id="15" name="Content Placeholder 2">
            <a:extLst>
              <a:ext uri="{FF2B5EF4-FFF2-40B4-BE49-F238E27FC236}">
                <a16:creationId xmlns:a16="http://schemas.microsoft.com/office/drawing/2014/main" id="{8AF678A9-9EB5-AA4D-984A-5E2D7CBCC6FC}"/>
              </a:ext>
            </a:extLst>
          </p:cNvPr>
          <p:cNvSpPr>
            <a:spLocks noGrp="1"/>
          </p:cNvSpPr>
          <p:nvPr>
            <p:ph idx="1"/>
          </p:nvPr>
        </p:nvSpPr>
        <p:spPr>
          <a:xfrm>
            <a:off x="838202" y="1825625"/>
            <a:ext cx="4872788" cy="4351338"/>
          </a:xfrm>
        </p:spPr>
        <p:txBody>
          <a:bodyPr>
            <a:normAutofit/>
          </a:bodyPr>
          <a:lstStyle>
            <a:lvl1pPr>
              <a:lnSpc>
                <a:spcPct val="150000"/>
              </a:lnSpc>
              <a:defRPr sz="2400" b="1">
                <a:solidFill>
                  <a:schemeClr val="bg1"/>
                </a:solidFill>
              </a:defRPr>
            </a:lvl1pPr>
            <a:lvl2pPr>
              <a:lnSpc>
                <a:spcPct val="150000"/>
              </a:lnSpc>
              <a:defRPr sz="2000" b="1">
                <a:solidFill>
                  <a:schemeClr val="bg1"/>
                </a:solidFill>
              </a:defRPr>
            </a:lvl2pPr>
            <a:lvl3pPr>
              <a:lnSpc>
                <a:spcPct val="150000"/>
              </a:lnSpc>
              <a:defRPr sz="1800" b="1">
                <a:solidFill>
                  <a:schemeClr val="bg1"/>
                </a:solidFill>
              </a:defRPr>
            </a:lvl3pPr>
            <a:lvl4pPr>
              <a:lnSpc>
                <a:spcPct val="150000"/>
              </a:lnSpc>
              <a:defRPr sz="1600" b="1">
                <a:solidFill>
                  <a:schemeClr val="bg1"/>
                </a:solidFill>
              </a:defRPr>
            </a:lvl4pPr>
            <a:lvl5pPr>
              <a:lnSpc>
                <a:spcPct val="150000"/>
              </a:lnSpc>
              <a:defRPr sz="16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Box 15">
            <a:extLst>
              <a:ext uri="{FF2B5EF4-FFF2-40B4-BE49-F238E27FC236}">
                <a16:creationId xmlns:a16="http://schemas.microsoft.com/office/drawing/2014/main" id="{0C074C5E-6568-C441-AE34-FE56CBC5BC3A}"/>
              </a:ext>
            </a:extLst>
          </p:cNvPr>
          <p:cNvSpPr txBox="1"/>
          <p:nvPr userDrawn="1"/>
        </p:nvSpPr>
        <p:spPr>
          <a:xfrm>
            <a:off x="11550316" y="6224337"/>
            <a:ext cx="641684" cy="369332"/>
          </a:xfrm>
          <a:prstGeom prst="rect">
            <a:avLst/>
          </a:prstGeom>
          <a:noFill/>
        </p:spPr>
        <p:txBody>
          <a:bodyPr wrap="square" rtlCol="0">
            <a:spAutoFit/>
          </a:bodyPr>
          <a:lstStyle/>
          <a:p>
            <a:fld id="{F565C2C0-DD37-6E40-A56D-25D39EE04270}" type="slidenum">
              <a:rPr lang="en-US" b="1" smtClean="0">
                <a:solidFill>
                  <a:schemeClr val="bg1"/>
                </a:solidFill>
              </a:rPr>
              <a:t>‹#›</a:t>
            </a:fld>
            <a:endParaRPr lang="en-US" b="1">
              <a:solidFill>
                <a:schemeClr val="bg1"/>
              </a:solidFill>
            </a:endParaRPr>
          </a:p>
        </p:txBody>
      </p:sp>
      <p:sp>
        <p:nvSpPr>
          <p:cNvPr id="7" name="Text Placeholder 2">
            <a:extLst>
              <a:ext uri="{FF2B5EF4-FFF2-40B4-BE49-F238E27FC236}">
                <a16:creationId xmlns:a16="http://schemas.microsoft.com/office/drawing/2014/main" id="{8723083F-41FD-C444-AF80-3EFC4B0C623F}"/>
              </a:ext>
            </a:extLst>
          </p:cNvPr>
          <p:cNvSpPr>
            <a:spLocks noGrp="1"/>
          </p:cNvSpPr>
          <p:nvPr>
            <p:ph type="body" sz="quarter" idx="11" hasCustomPrompt="1"/>
          </p:nvPr>
        </p:nvSpPr>
        <p:spPr>
          <a:xfrm>
            <a:off x="4434552" y="3429000"/>
            <a:ext cx="3848100" cy="1717158"/>
          </a:xfrm>
          <a:solidFill>
            <a:srgbClr val="FFFF00"/>
          </a:solidFill>
        </p:spPr>
        <p:txBody>
          <a:bodyPr>
            <a:normAutofit/>
          </a:bodyPr>
          <a:lstStyle>
            <a:lvl1pPr marL="0" indent="0" algn="ctr">
              <a:buNone/>
              <a:defRPr sz="1600"/>
            </a:lvl1pPr>
          </a:lstStyle>
          <a:p>
            <a:pPr lvl="0"/>
            <a:r>
              <a:rPr lang="en-US"/>
              <a:t>BEFORE USING THIS SLIDE, COLLECT THE ASSET NEEDED FROM THE FINAL 2 SLIDES OF THIS TEMPLATE. YOUR IMAGE WILL NOT PLACE CORRECTLY UNTIL THIS ASSET IS PLACED. DELETE THIS TEXT BOX WHEN DONE</a:t>
            </a:r>
          </a:p>
        </p:txBody>
      </p:sp>
    </p:spTree>
    <p:extLst>
      <p:ext uri="{BB962C8B-B14F-4D97-AF65-F5344CB8AC3E}">
        <p14:creationId xmlns:p14="http://schemas.microsoft.com/office/powerpoint/2010/main" val="16459989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arge Text Slide - Re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049A5F-1E5B-004E-B32B-3E3A243B742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851FDADF-4715-E54C-B58A-1EF306DAF7FF}"/>
              </a:ext>
            </a:extLst>
          </p:cNvPr>
          <p:cNvSpPr>
            <a:spLocks noGrp="1"/>
          </p:cNvSpPr>
          <p:nvPr>
            <p:ph type="title" hasCustomPrompt="1"/>
          </p:nvPr>
        </p:nvSpPr>
        <p:spPr>
          <a:xfrm>
            <a:off x="831850" y="1478089"/>
            <a:ext cx="9739897" cy="2852737"/>
          </a:xfrm>
        </p:spPr>
        <p:txBody>
          <a:bodyPr anchor="t">
            <a:normAutofit/>
          </a:bodyPr>
          <a:lstStyle>
            <a:lvl1pPr>
              <a:defRPr sz="7200" b="1">
                <a:solidFill>
                  <a:schemeClr val="bg1"/>
                </a:solidFill>
              </a:defRPr>
            </a:lvl1pPr>
          </a:lstStyle>
          <a:p>
            <a:r>
              <a:rPr lang="en-US"/>
              <a:t>Large body copy can go in this space</a:t>
            </a:r>
          </a:p>
        </p:txBody>
      </p:sp>
      <p:sp>
        <p:nvSpPr>
          <p:cNvPr id="10" name="TextBox 9">
            <a:extLst>
              <a:ext uri="{FF2B5EF4-FFF2-40B4-BE49-F238E27FC236}">
                <a16:creationId xmlns:a16="http://schemas.microsoft.com/office/drawing/2014/main" id="{05BC9BE1-0443-3F47-805C-37B94E0D6BEE}"/>
              </a:ext>
            </a:extLst>
          </p:cNvPr>
          <p:cNvSpPr txBox="1"/>
          <p:nvPr userDrawn="1"/>
        </p:nvSpPr>
        <p:spPr>
          <a:xfrm>
            <a:off x="11550316" y="6224337"/>
            <a:ext cx="641684" cy="369332"/>
          </a:xfrm>
          <a:prstGeom prst="rect">
            <a:avLst/>
          </a:prstGeom>
          <a:noFill/>
        </p:spPr>
        <p:txBody>
          <a:bodyPr wrap="square" rtlCol="0">
            <a:spAutoFit/>
          </a:bodyPr>
          <a:lstStyle/>
          <a:p>
            <a:fld id="{F565C2C0-DD37-6E40-A56D-25D39EE04270}" type="slidenum">
              <a:rPr lang="en-US" b="1" smtClean="0">
                <a:solidFill>
                  <a:schemeClr val="bg1"/>
                </a:solidFill>
              </a:rPr>
              <a:t>‹#›</a:t>
            </a:fld>
            <a:endParaRPr lang="en-US" b="1">
              <a:solidFill>
                <a:schemeClr val="bg1"/>
              </a:solidFill>
            </a:endParaRPr>
          </a:p>
        </p:txBody>
      </p:sp>
    </p:spTree>
    <p:extLst>
      <p:ext uri="{BB962C8B-B14F-4D97-AF65-F5344CB8AC3E}">
        <p14:creationId xmlns:p14="http://schemas.microsoft.com/office/powerpoint/2010/main" val="33785352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arge Text Slide - Purp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E2486D-1E5E-3C48-8798-E077EB18C0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31BEB5A0-E576-324D-ACF9-8A3018324F26}"/>
              </a:ext>
            </a:extLst>
          </p:cNvPr>
          <p:cNvSpPr>
            <a:spLocks noGrp="1"/>
          </p:cNvSpPr>
          <p:nvPr>
            <p:ph type="title" hasCustomPrompt="1"/>
          </p:nvPr>
        </p:nvSpPr>
        <p:spPr>
          <a:xfrm>
            <a:off x="831850" y="1478089"/>
            <a:ext cx="9691771" cy="2852737"/>
          </a:xfrm>
        </p:spPr>
        <p:txBody>
          <a:bodyPr anchor="t">
            <a:normAutofit/>
          </a:bodyPr>
          <a:lstStyle>
            <a:lvl1pPr>
              <a:defRPr sz="7200" b="1">
                <a:solidFill>
                  <a:schemeClr val="bg1"/>
                </a:solidFill>
              </a:defRPr>
            </a:lvl1pPr>
          </a:lstStyle>
          <a:p>
            <a:r>
              <a:rPr lang="en-US"/>
              <a:t>Large body copy can go in this space</a:t>
            </a:r>
          </a:p>
        </p:txBody>
      </p:sp>
      <p:sp>
        <p:nvSpPr>
          <p:cNvPr id="9" name="TextBox 8">
            <a:extLst>
              <a:ext uri="{FF2B5EF4-FFF2-40B4-BE49-F238E27FC236}">
                <a16:creationId xmlns:a16="http://schemas.microsoft.com/office/drawing/2014/main" id="{0D6F10A8-6C6E-6846-A66C-4452E0CD0AE8}"/>
              </a:ext>
            </a:extLst>
          </p:cNvPr>
          <p:cNvSpPr txBox="1"/>
          <p:nvPr userDrawn="1"/>
        </p:nvSpPr>
        <p:spPr>
          <a:xfrm>
            <a:off x="11550316" y="6224337"/>
            <a:ext cx="641684" cy="369332"/>
          </a:xfrm>
          <a:prstGeom prst="rect">
            <a:avLst/>
          </a:prstGeom>
          <a:noFill/>
        </p:spPr>
        <p:txBody>
          <a:bodyPr wrap="square" rtlCol="0">
            <a:spAutoFit/>
          </a:bodyPr>
          <a:lstStyle/>
          <a:p>
            <a:fld id="{F565C2C0-DD37-6E40-A56D-25D39EE04270}" type="slidenum">
              <a:rPr lang="en-US" b="1" smtClean="0">
                <a:solidFill>
                  <a:schemeClr val="bg1"/>
                </a:solidFill>
              </a:rPr>
              <a:t>‹#›</a:t>
            </a:fld>
            <a:endParaRPr lang="en-US" b="1">
              <a:solidFill>
                <a:schemeClr val="bg1"/>
              </a:solidFill>
            </a:endParaRPr>
          </a:p>
        </p:txBody>
      </p:sp>
    </p:spTree>
    <p:extLst>
      <p:ext uri="{BB962C8B-B14F-4D97-AF65-F5344CB8AC3E}">
        <p14:creationId xmlns:p14="http://schemas.microsoft.com/office/powerpoint/2010/main" val="4079045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7"/>
            <a:ext cx="5386917" cy="639762"/>
          </a:xfrm>
        </p:spPr>
        <p:txBody>
          <a:bodyPr anchor="b"/>
          <a:lstStyle>
            <a:lvl1pPr marL="0" indent="0">
              <a:buNone/>
              <a:defRPr sz="2400" b="1"/>
            </a:lvl1pPr>
            <a:lvl2pPr marL="456303" indent="0">
              <a:buNone/>
              <a:defRPr sz="2000" b="1"/>
            </a:lvl2pPr>
            <a:lvl3pPr marL="912606" indent="0">
              <a:buNone/>
              <a:defRPr sz="1800" b="1"/>
            </a:lvl3pPr>
            <a:lvl4pPr marL="1368904" indent="0">
              <a:buNone/>
              <a:defRPr sz="1600" b="1"/>
            </a:lvl4pPr>
            <a:lvl5pPr marL="1825206" indent="0">
              <a:buNone/>
              <a:defRPr sz="1600" b="1"/>
            </a:lvl5pPr>
            <a:lvl6pPr marL="2281503" indent="0">
              <a:buNone/>
              <a:defRPr sz="1600" b="1"/>
            </a:lvl6pPr>
            <a:lvl7pPr marL="2737809" indent="0">
              <a:buNone/>
              <a:defRPr sz="1600" b="1"/>
            </a:lvl7pPr>
            <a:lvl8pPr marL="3194106" indent="0">
              <a:buNone/>
              <a:defRPr sz="1600" b="1"/>
            </a:lvl8pPr>
            <a:lvl9pPr marL="3650407"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9"/>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6" y="1535117"/>
            <a:ext cx="5389033" cy="639762"/>
          </a:xfrm>
        </p:spPr>
        <p:txBody>
          <a:bodyPr anchor="b"/>
          <a:lstStyle>
            <a:lvl1pPr marL="0" indent="0">
              <a:buNone/>
              <a:defRPr sz="2400" b="1"/>
            </a:lvl1pPr>
            <a:lvl2pPr marL="456303" indent="0">
              <a:buNone/>
              <a:defRPr sz="2000" b="1"/>
            </a:lvl2pPr>
            <a:lvl3pPr marL="912606" indent="0">
              <a:buNone/>
              <a:defRPr sz="1800" b="1"/>
            </a:lvl3pPr>
            <a:lvl4pPr marL="1368904" indent="0">
              <a:buNone/>
              <a:defRPr sz="1600" b="1"/>
            </a:lvl4pPr>
            <a:lvl5pPr marL="1825206" indent="0">
              <a:buNone/>
              <a:defRPr sz="1600" b="1"/>
            </a:lvl5pPr>
            <a:lvl6pPr marL="2281503" indent="0">
              <a:buNone/>
              <a:defRPr sz="1600" b="1"/>
            </a:lvl6pPr>
            <a:lvl7pPr marL="2737809" indent="0">
              <a:buNone/>
              <a:defRPr sz="1600" b="1"/>
            </a:lvl7pPr>
            <a:lvl8pPr marL="3194106" indent="0">
              <a:buNone/>
              <a:defRPr sz="1600" b="1"/>
            </a:lvl8pPr>
            <a:lvl9pPr marL="365040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06" y="2174879"/>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C5764E-B445-6945-A445-F7185AC77655}" type="datetimeFigureOut">
              <a:rPr lang="en-US" smtClean="0">
                <a:solidFill>
                  <a:prstClr val="black">
                    <a:tint val="75000"/>
                  </a:prstClr>
                </a:solidFill>
              </a:rPr>
              <a:pPr/>
              <a:t>1/19/2023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97396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arge Text Slide - Whi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83790F-D6C4-B548-AC5F-C4E6A69E782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9BDF210B-BCBB-DA41-8439-2569B00529AE}"/>
              </a:ext>
            </a:extLst>
          </p:cNvPr>
          <p:cNvSpPr txBox="1"/>
          <p:nvPr userDrawn="1"/>
        </p:nvSpPr>
        <p:spPr>
          <a:xfrm>
            <a:off x="11550316" y="6224337"/>
            <a:ext cx="641684" cy="369332"/>
          </a:xfrm>
          <a:prstGeom prst="rect">
            <a:avLst/>
          </a:prstGeom>
          <a:noFill/>
        </p:spPr>
        <p:txBody>
          <a:bodyPr wrap="square" rtlCol="0">
            <a:spAutoFit/>
          </a:bodyPr>
          <a:lstStyle/>
          <a:p>
            <a:fld id="{F565C2C0-DD37-6E40-A56D-25D39EE04270}" type="slidenum">
              <a:rPr lang="en-US" b="1" smtClean="0">
                <a:solidFill>
                  <a:schemeClr val="tx2"/>
                </a:solidFill>
              </a:rPr>
              <a:t>‹#›</a:t>
            </a:fld>
            <a:endParaRPr lang="en-US" b="1">
              <a:solidFill>
                <a:schemeClr val="tx2"/>
              </a:solidFill>
            </a:endParaRPr>
          </a:p>
        </p:txBody>
      </p:sp>
      <p:sp>
        <p:nvSpPr>
          <p:cNvPr id="5" name="Title 1">
            <a:extLst>
              <a:ext uri="{FF2B5EF4-FFF2-40B4-BE49-F238E27FC236}">
                <a16:creationId xmlns:a16="http://schemas.microsoft.com/office/drawing/2014/main" id="{5B526A28-7E12-1D4A-A240-DC0B393E477D}"/>
              </a:ext>
            </a:extLst>
          </p:cNvPr>
          <p:cNvSpPr>
            <a:spLocks noGrp="1"/>
          </p:cNvSpPr>
          <p:nvPr>
            <p:ph type="title" hasCustomPrompt="1"/>
          </p:nvPr>
        </p:nvSpPr>
        <p:spPr>
          <a:xfrm>
            <a:off x="831850" y="1478089"/>
            <a:ext cx="9691771" cy="2852737"/>
          </a:xfrm>
        </p:spPr>
        <p:txBody>
          <a:bodyPr anchor="t">
            <a:normAutofit/>
          </a:bodyPr>
          <a:lstStyle>
            <a:lvl1pPr>
              <a:defRPr sz="7200" b="1">
                <a:solidFill>
                  <a:schemeClr val="tx2"/>
                </a:solidFill>
              </a:defRPr>
            </a:lvl1pPr>
          </a:lstStyle>
          <a:p>
            <a:r>
              <a:rPr lang="en-US"/>
              <a:t>Large body copy can go in this space</a:t>
            </a:r>
          </a:p>
        </p:txBody>
      </p:sp>
    </p:spTree>
    <p:extLst>
      <p:ext uri="{BB962C8B-B14F-4D97-AF65-F5344CB8AC3E}">
        <p14:creationId xmlns:p14="http://schemas.microsoft.com/office/powerpoint/2010/main" val="8367072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icture with Caption Slide">
    <p:spTree>
      <p:nvGrpSpPr>
        <p:cNvPr id="1" name=""/>
        <p:cNvGrpSpPr/>
        <p:nvPr/>
      </p:nvGrpSpPr>
      <p:grpSpPr>
        <a:xfrm>
          <a:off x="0" y="0"/>
          <a:ext cx="0" cy="0"/>
          <a:chOff x="0" y="0"/>
          <a:chExt cx="0" cy="0"/>
        </a:xfrm>
      </p:grpSpPr>
      <p:sp>
        <p:nvSpPr>
          <p:cNvPr id="13" name="Picture Placeholder 17">
            <a:extLst>
              <a:ext uri="{FF2B5EF4-FFF2-40B4-BE49-F238E27FC236}">
                <a16:creationId xmlns:a16="http://schemas.microsoft.com/office/drawing/2014/main" id="{DC6A49EA-D54F-B341-B61B-15DAC7A19537}"/>
              </a:ext>
            </a:extLst>
          </p:cNvPr>
          <p:cNvSpPr>
            <a:spLocks noGrp="1"/>
          </p:cNvSpPr>
          <p:nvPr>
            <p:ph type="pic" sz="quarter" idx="10"/>
          </p:nvPr>
        </p:nvSpPr>
        <p:spPr>
          <a:xfrm>
            <a:off x="1" y="0"/>
            <a:ext cx="12192000" cy="6858000"/>
          </a:xfrm>
        </p:spPr>
        <p:txBody>
          <a:bodyPr/>
          <a:lstStyle/>
          <a:p>
            <a:r>
              <a:rPr lang="en-US"/>
              <a:t>Click icon to add picture</a:t>
            </a:r>
          </a:p>
        </p:txBody>
      </p:sp>
      <p:sp>
        <p:nvSpPr>
          <p:cNvPr id="14" name="Content Placeholder 2">
            <a:extLst>
              <a:ext uri="{FF2B5EF4-FFF2-40B4-BE49-F238E27FC236}">
                <a16:creationId xmlns:a16="http://schemas.microsoft.com/office/drawing/2014/main" id="{E5B03BC3-4A21-6B47-9AEF-00343B4ABADC}"/>
              </a:ext>
            </a:extLst>
          </p:cNvPr>
          <p:cNvSpPr>
            <a:spLocks noGrp="1"/>
          </p:cNvSpPr>
          <p:nvPr>
            <p:ph sz="half" idx="1"/>
          </p:nvPr>
        </p:nvSpPr>
        <p:spPr>
          <a:xfrm>
            <a:off x="8554452" y="4634581"/>
            <a:ext cx="3380874" cy="1589756"/>
          </a:xfrm>
        </p:spPr>
        <p:txBody>
          <a:bodyPr>
            <a:normAutofit/>
          </a:bodyPr>
          <a:lstStyle>
            <a:lvl1pPr>
              <a:defRPr sz="1600" b="1">
                <a:solidFill>
                  <a:schemeClr val="bg1"/>
                </a:solidFill>
              </a:defRPr>
            </a:lvl1pPr>
            <a:lvl2pPr>
              <a:defRPr sz="1400" b="1">
                <a:solidFill>
                  <a:schemeClr val="bg1"/>
                </a:solidFill>
              </a:defRPr>
            </a:lvl2pPr>
            <a:lvl3pPr>
              <a:defRPr sz="1200" b="1">
                <a:solidFill>
                  <a:schemeClr val="bg1"/>
                </a:solidFill>
              </a:defRPr>
            </a:lvl3pPr>
            <a:lvl4pPr>
              <a:defRPr sz="1100" b="1">
                <a:solidFill>
                  <a:schemeClr val="bg1"/>
                </a:solidFill>
              </a:defRPr>
            </a:lvl4pPr>
            <a:lvl5pP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Box 14">
            <a:extLst>
              <a:ext uri="{FF2B5EF4-FFF2-40B4-BE49-F238E27FC236}">
                <a16:creationId xmlns:a16="http://schemas.microsoft.com/office/drawing/2014/main" id="{70E8F535-3DBB-CE4A-B4FE-65BDB880ABAE}"/>
              </a:ext>
            </a:extLst>
          </p:cNvPr>
          <p:cNvSpPr txBox="1"/>
          <p:nvPr userDrawn="1"/>
        </p:nvSpPr>
        <p:spPr>
          <a:xfrm>
            <a:off x="11550316" y="6224337"/>
            <a:ext cx="641684" cy="369332"/>
          </a:xfrm>
          <a:prstGeom prst="rect">
            <a:avLst/>
          </a:prstGeom>
          <a:noFill/>
        </p:spPr>
        <p:txBody>
          <a:bodyPr wrap="square" rtlCol="0">
            <a:spAutoFit/>
          </a:bodyPr>
          <a:lstStyle/>
          <a:p>
            <a:fld id="{F565C2C0-DD37-6E40-A56D-25D39EE04270}" type="slidenum">
              <a:rPr lang="en-US" b="1" smtClean="0">
                <a:solidFill>
                  <a:schemeClr val="bg1"/>
                </a:solidFill>
              </a:rPr>
              <a:t>‹#›</a:t>
            </a:fld>
            <a:endParaRPr lang="en-US" b="1">
              <a:solidFill>
                <a:schemeClr val="bg1"/>
              </a:solidFill>
            </a:endParaRPr>
          </a:p>
        </p:txBody>
      </p:sp>
      <p:sp>
        <p:nvSpPr>
          <p:cNvPr id="8" name="Text Placeholder 2">
            <a:extLst>
              <a:ext uri="{FF2B5EF4-FFF2-40B4-BE49-F238E27FC236}">
                <a16:creationId xmlns:a16="http://schemas.microsoft.com/office/drawing/2014/main" id="{E23BD97D-26BB-7D4D-B8F9-AF76A7163D87}"/>
              </a:ext>
            </a:extLst>
          </p:cNvPr>
          <p:cNvSpPr>
            <a:spLocks noGrp="1"/>
          </p:cNvSpPr>
          <p:nvPr>
            <p:ph type="body" sz="quarter" idx="11" hasCustomPrompt="1"/>
          </p:nvPr>
        </p:nvSpPr>
        <p:spPr>
          <a:xfrm>
            <a:off x="1170357" y="2275995"/>
            <a:ext cx="3848100" cy="1881335"/>
          </a:xfrm>
          <a:solidFill>
            <a:srgbClr val="FFFF00"/>
          </a:solidFill>
        </p:spPr>
        <p:txBody>
          <a:bodyPr>
            <a:normAutofit/>
          </a:bodyPr>
          <a:lstStyle>
            <a:lvl1pPr marL="0" indent="0" algn="ctr">
              <a:buNone/>
              <a:defRPr sz="1600"/>
            </a:lvl1pPr>
          </a:lstStyle>
          <a:p>
            <a:pPr lvl="0"/>
            <a:r>
              <a:rPr lang="en-US"/>
              <a:t>BEFORE USING THIS SLIDE, COLLECT THE ASSET NEEDED FROM THE FINAL 2 SLIDES OF THIS TEMPLATE. YOUR IMAGE WILL NOT PLACE CORRECTLY UNTIL THIS ASSET IS PLACED. DELETE THIS TEXT BOX WHEN DONE</a:t>
            </a:r>
          </a:p>
        </p:txBody>
      </p:sp>
      <p:sp>
        <p:nvSpPr>
          <p:cNvPr id="9" name="TextBox 8">
            <a:extLst>
              <a:ext uri="{FF2B5EF4-FFF2-40B4-BE49-F238E27FC236}">
                <a16:creationId xmlns:a16="http://schemas.microsoft.com/office/drawing/2014/main" id="{0D34FFBB-A7D2-104B-A9E8-C04848D97342}"/>
              </a:ext>
            </a:extLst>
          </p:cNvPr>
          <p:cNvSpPr txBox="1"/>
          <p:nvPr userDrawn="1"/>
        </p:nvSpPr>
        <p:spPr>
          <a:xfrm>
            <a:off x="11702716" y="6376737"/>
            <a:ext cx="641684" cy="369332"/>
          </a:xfrm>
          <a:prstGeom prst="rect">
            <a:avLst/>
          </a:prstGeom>
          <a:noFill/>
        </p:spPr>
        <p:txBody>
          <a:bodyPr wrap="square" rtlCol="0">
            <a:spAutoFit/>
          </a:bodyPr>
          <a:lstStyle/>
          <a:p>
            <a:fld id="{F565C2C0-DD37-6E40-A56D-25D39EE04270}" type="slidenum">
              <a:rPr lang="en-US" b="1" smtClean="0">
                <a:solidFill>
                  <a:schemeClr val="bg1"/>
                </a:solidFill>
              </a:rPr>
              <a:t>‹#›</a:t>
            </a:fld>
            <a:endParaRPr lang="en-US" b="1">
              <a:solidFill>
                <a:schemeClr val="bg1"/>
              </a:solidFill>
            </a:endParaRPr>
          </a:p>
        </p:txBody>
      </p:sp>
    </p:spTree>
    <p:extLst>
      <p:ext uri="{BB962C8B-B14F-4D97-AF65-F5344CB8AC3E}">
        <p14:creationId xmlns:p14="http://schemas.microsoft.com/office/powerpoint/2010/main" val="37294087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ss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91538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190625" y="1151930"/>
            <a:ext cx="9810750" cy="2321719"/>
          </a:xfrm>
          <a:prstGeom prst="rect">
            <a:avLst/>
          </a:prstGeom>
        </p:spPr>
        <p:txBody>
          <a:bodyPr anchor="b"/>
          <a:lstStyle/>
          <a:p>
            <a:r>
              <a:t>Title Text</a:t>
            </a:r>
          </a:p>
        </p:txBody>
      </p:sp>
      <p:sp>
        <p:nvSpPr>
          <p:cNvPr id="118" name="Body Level One…"/>
          <p:cNvSpPr txBox="1">
            <a:spLocks noGrp="1"/>
          </p:cNvSpPr>
          <p:nvPr>
            <p:ph type="body" sz="quarter" idx="1"/>
          </p:nvPr>
        </p:nvSpPr>
        <p:spPr>
          <a:xfrm>
            <a:off x="1190625" y="3545086"/>
            <a:ext cx="9810750" cy="794742"/>
          </a:xfrm>
          <a:prstGeom prst="rect">
            <a:avLst/>
          </a:prstGeom>
        </p:spPr>
        <p:txBody>
          <a:bodyPr anchor="t"/>
          <a:lstStyle>
            <a:lvl1pPr marL="0" indent="0" algn="ctr">
              <a:spcBef>
                <a:spcPts val="0"/>
              </a:spcBef>
              <a:buSzTx/>
              <a:buNone/>
              <a:defRPr sz="2601"/>
            </a:lvl1pPr>
            <a:lvl2pPr marL="0" indent="0" algn="ctr">
              <a:spcBef>
                <a:spcPts val="0"/>
              </a:spcBef>
              <a:buSzTx/>
              <a:buNone/>
              <a:defRPr sz="2601"/>
            </a:lvl2pPr>
            <a:lvl3pPr marL="0" indent="0" algn="ctr">
              <a:spcBef>
                <a:spcPts val="0"/>
              </a:spcBef>
              <a:buSzTx/>
              <a:buNone/>
              <a:defRPr sz="2601"/>
            </a:lvl3pPr>
            <a:lvl4pPr marL="0" indent="0" algn="ctr">
              <a:spcBef>
                <a:spcPts val="0"/>
              </a:spcBef>
              <a:buSzTx/>
              <a:buNone/>
              <a:defRPr sz="2601"/>
            </a:lvl4pPr>
            <a:lvl5pPr marL="0" indent="0" algn="ctr">
              <a:spcBef>
                <a:spcPts val="0"/>
              </a:spcBef>
              <a:buSzTx/>
              <a:buNone/>
              <a:defRPr sz="2601"/>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extLst>
      <p:ext uri="{BB962C8B-B14F-4D97-AF65-F5344CB8AC3E}">
        <p14:creationId xmlns:p14="http://schemas.microsoft.com/office/powerpoint/2010/main" val="440859397"/>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90355208"/>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5E711-C551-471D-B6F1-B0E62A54DF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837703-F97C-4C5A-9DD0-4E68115E71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0E3898-5860-4BE7-B82A-09134AB8EC83}"/>
              </a:ext>
            </a:extLst>
          </p:cNvPr>
          <p:cNvSpPr>
            <a:spLocks noGrp="1"/>
          </p:cNvSpPr>
          <p:nvPr>
            <p:ph type="dt" sz="half" idx="10"/>
          </p:nvPr>
        </p:nvSpPr>
        <p:spPr/>
        <p:txBody>
          <a:bodyPr/>
          <a:lstStyle/>
          <a:p>
            <a:fld id="{702BCC2D-82C8-4FD0-BDCB-7A5BCDAAB3AA}" type="datetimeFigureOut">
              <a:rPr lang="en-US" smtClean="0"/>
              <a:t>1/19/2023</a:t>
            </a:fld>
            <a:endParaRPr lang="en-US"/>
          </a:p>
        </p:txBody>
      </p:sp>
      <p:sp>
        <p:nvSpPr>
          <p:cNvPr id="5" name="Footer Placeholder 4">
            <a:extLst>
              <a:ext uri="{FF2B5EF4-FFF2-40B4-BE49-F238E27FC236}">
                <a16:creationId xmlns:a16="http://schemas.microsoft.com/office/drawing/2014/main" id="{819B3E9A-DE65-45DF-929C-6316B79579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07BC03-BE2D-4721-A43C-67976029B3A2}"/>
              </a:ext>
            </a:extLst>
          </p:cNvPr>
          <p:cNvSpPr>
            <a:spLocks noGrp="1"/>
          </p:cNvSpPr>
          <p:nvPr>
            <p:ph type="sldNum" sz="quarter" idx="12"/>
          </p:nvPr>
        </p:nvSpPr>
        <p:spPr>
          <a:xfrm>
            <a:off x="5973001" y="6540500"/>
            <a:ext cx="239649" cy="235962"/>
          </a:xfrm>
        </p:spPr>
        <p:txBody>
          <a:bodyPr/>
          <a:lstStyle/>
          <a:p>
            <a:fld id="{D4F05A22-FC7C-46CF-A78C-EED8C4CF49D0}" type="slidenum">
              <a:rPr lang="en-US" smtClean="0"/>
              <a:t>‹#›</a:t>
            </a:fld>
            <a:endParaRPr lang="en-US"/>
          </a:p>
        </p:txBody>
      </p:sp>
    </p:spTree>
    <p:extLst>
      <p:ext uri="{BB962C8B-B14F-4D97-AF65-F5344CB8AC3E}">
        <p14:creationId xmlns:p14="http://schemas.microsoft.com/office/powerpoint/2010/main" val="3501137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C5764E-B445-6945-A445-F7185AC77655}" type="datetimeFigureOut">
              <a:rPr lang="en-US" smtClean="0">
                <a:solidFill>
                  <a:prstClr val="black">
                    <a:tint val="75000"/>
                  </a:prstClr>
                </a:solidFill>
              </a:rPr>
              <a:pPr/>
              <a:t>1/19/2023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3898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C5764E-B445-6945-A445-F7185AC77655}" type="datetimeFigureOut">
              <a:rPr lang="en-US" smtClean="0">
                <a:solidFill>
                  <a:prstClr val="black">
                    <a:tint val="75000"/>
                  </a:prstClr>
                </a:solidFill>
              </a:rPr>
              <a:pPr/>
              <a:t>1/19/2023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8494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8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13"/>
            <a:ext cx="4011084" cy="4691063"/>
          </a:xfrm>
        </p:spPr>
        <p:txBody>
          <a:bodyPr/>
          <a:lstStyle>
            <a:lvl1pPr marL="0" indent="0">
              <a:buNone/>
              <a:defRPr sz="1400"/>
            </a:lvl1pPr>
            <a:lvl2pPr marL="456303" indent="0">
              <a:buNone/>
              <a:defRPr sz="1200"/>
            </a:lvl2pPr>
            <a:lvl3pPr marL="912606" indent="0">
              <a:buNone/>
              <a:defRPr sz="1000"/>
            </a:lvl3pPr>
            <a:lvl4pPr marL="1368904" indent="0">
              <a:buNone/>
              <a:defRPr sz="900"/>
            </a:lvl4pPr>
            <a:lvl5pPr marL="1825206" indent="0">
              <a:buNone/>
              <a:defRPr sz="900"/>
            </a:lvl5pPr>
            <a:lvl6pPr marL="2281503" indent="0">
              <a:buNone/>
              <a:defRPr sz="900"/>
            </a:lvl6pPr>
            <a:lvl7pPr marL="2737809" indent="0">
              <a:buNone/>
              <a:defRPr sz="900"/>
            </a:lvl7pPr>
            <a:lvl8pPr marL="3194106" indent="0">
              <a:buNone/>
              <a:defRPr sz="900"/>
            </a:lvl8pPr>
            <a:lvl9pPr marL="365040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C5764E-B445-6945-A445-F7185AC77655}" type="datetimeFigureOut">
              <a:rPr lang="en-US" smtClean="0">
                <a:solidFill>
                  <a:prstClr val="black">
                    <a:tint val="75000"/>
                  </a:prstClr>
                </a:solidFill>
              </a:rPr>
              <a:pPr/>
              <a:t>1/19/2023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8707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4"/>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303" indent="0">
              <a:buNone/>
              <a:defRPr sz="2800"/>
            </a:lvl2pPr>
            <a:lvl3pPr marL="912606" indent="0">
              <a:buNone/>
              <a:defRPr sz="2400"/>
            </a:lvl3pPr>
            <a:lvl4pPr marL="1368904" indent="0">
              <a:buNone/>
              <a:defRPr sz="2000"/>
            </a:lvl4pPr>
            <a:lvl5pPr marL="1825206" indent="0">
              <a:buNone/>
              <a:defRPr sz="2000"/>
            </a:lvl5pPr>
            <a:lvl6pPr marL="2281503" indent="0">
              <a:buNone/>
              <a:defRPr sz="2000"/>
            </a:lvl6pPr>
            <a:lvl7pPr marL="2737809" indent="0">
              <a:buNone/>
              <a:defRPr sz="2000"/>
            </a:lvl7pPr>
            <a:lvl8pPr marL="3194106" indent="0">
              <a:buNone/>
              <a:defRPr sz="2000"/>
            </a:lvl8pPr>
            <a:lvl9pPr marL="3650407" indent="0">
              <a:buNone/>
              <a:defRPr sz="2000"/>
            </a:lvl9pPr>
          </a:lstStyle>
          <a:p>
            <a:endParaRPr lang="en-US"/>
          </a:p>
        </p:txBody>
      </p:sp>
      <p:sp>
        <p:nvSpPr>
          <p:cNvPr id="4" name="Text Placeholder 3"/>
          <p:cNvSpPr>
            <a:spLocks noGrp="1"/>
          </p:cNvSpPr>
          <p:nvPr>
            <p:ph type="body" sz="half" idx="2"/>
          </p:nvPr>
        </p:nvSpPr>
        <p:spPr>
          <a:xfrm>
            <a:off x="2389717" y="5367342"/>
            <a:ext cx="7315200" cy="804862"/>
          </a:xfrm>
        </p:spPr>
        <p:txBody>
          <a:bodyPr/>
          <a:lstStyle>
            <a:lvl1pPr marL="0" indent="0">
              <a:buNone/>
              <a:defRPr sz="1400"/>
            </a:lvl1pPr>
            <a:lvl2pPr marL="456303" indent="0">
              <a:buNone/>
              <a:defRPr sz="1200"/>
            </a:lvl2pPr>
            <a:lvl3pPr marL="912606" indent="0">
              <a:buNone/>
              <a:defRPr sz="1000"/>
            </a:lvl3pPr>
            <a:lvl4pPr marL="1368904" indent="0">
              <a:buNone/>
              <a:defRPr sz="900"/>
            </a:lvl4pPr>
            <a:lvl5pPr marL="1825206" indent="0">
              <a:buNone/>
              <a:defRPr sz="900"/>
            </a:lvl5pPr>
            <a:lvl6pPr marL="2281503" indent="0">
              <a:buNone/>
              <a:defRPr sz="900"/>
            </a:lvl6pPr>
            <a:lvl7pPr marL="2737809" indent="0">
              <a:buNone/>
              <a:defRPr sz="900"/>
            </a:lvl7pPr>
            <a:lvl8pPr marL="3194106" indent="0">
              <a:buNone/>
              <a:defRPr sz="900"/>
            </a:lvl8pPr>
            <a:lvl9pPr marL="365040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C5764E-B445-6945-A445-F7185AC77655}" type="datetimeFigureOut">
              <a:rPr lang="en-US" smtClean="0">
                <a:solidFill>
                  <a:prstClr val="black">
                    <a:tint val="75000"/>
                  </a:prstClr>
                </a:solidFill>
              </a:rPr>
              <a:pPr/>
              <a:t>1/19/2023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8275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theme" Target="../theme/theme3.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262" tIns="45630" rIns="91262" bIns="4563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262" tIns="45630" rIns="91262" bIns="4563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80"/>
            <a:ext cx="2844800" cy="365125"/>
          </a:xfrm>
          <a:prstGeom prst="rect">
            <a:avLst/>
          </a:prstGeom>
        </p:spPr>
        <p:txBody>
          <a:bodyPr vert="horz" lIns="91262" tIns="45630" rIns="91262" bIns="45630" rtlCol="0" anchor="ctr"/>
          <a:lstStyle>
            <a:lvl1pPr algn="l">
              <a:defRPr sz="1200">
                <a:solidFill>
                  <a:schemeClr val="tx1">
                    <a:tint val="75000"/>
                  </a:schemeClr>
                </a:solidFill>
                <a:latin typeface="Century Gothic" panose="020B0502020202020204" pitchFamily="34" charset="0"/>
              </a:defRPr>
            </a:lvl1pPr>
          </a:lstStyle>
          <a:p>
            <a:fld id="{6AC5764E-B445-6945-A445-F7185AC77655}" type="datetimeFigureOut">
              <a:rPr lang="en-US" smtClean="0">
                <a:solidFill>
                  <a:prstClr val="black">
                    <a:tint val="75000"/>
                  </a:prstClr>
                </a:solidFill>
              </a:rPr>
              <a:pPr/>
              <a:t>1/19/2023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80"/>
            <a:ext cx="3860800" cy="365125"/>
          </a:xfrm>
          <a:prstGeom prst="rect">
            <a:avLst/>
          </a:prstGeom>
        </p:spPr>
        <p:txBody>
          <a:bodyPr vert="horz" lIns="91262" tIns="45630" rIns="91262" bIns="45630" rtlCol="0" anchor="ctr"/>
          <a:lstStyle>
            <a:lvl1pPr algn="ctr">
              <a:defRPr sz="1200">
                <a:solidFill>
                  <a:schemeClr val="tx1">
                    <a:tint val="75000"/>
                  </a:schemeClr>
                </a:solidFill>
                <a:latin typeface="Century Gothic" panose="020B050202020202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80"/>
            <a:ext cx="2844800" cy="365125"/>
          </a:xfrm>
          <a:prstGeom prst="rect">
            <a:avLst/>
          </a:prstGeom>
        </p:spPr>
        <p:txBody>
          <a:bodyPr vert="horz" lIns="91262" tIns="45630" rIns="91262" bIns="45630" rtlCol="0" anchor="ctr"/>
          <a:lstStyle>
            <a:lvl1pPr algn="r">
              <a:defRPr sz="1200">
                <a:solidFill>
                  <a:schemeClr val="tx1">
                    <a:tint val="75000"/>
                  </a:schemeClr>
                </a:solidFill>
                <a:latin typeface="Century Gothic" panose="020B0502020202020204" pitchFamily="34" charset="0"/>
              </a:defRPr>
            </a:lvl1p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7265933"/>
      </p:ext>
    </p:extLst>
  </p:cSld>
  <p:clrMap bg1="lt1" tx1="dk1" bg2="lt2" tx2="dk2" accent1="accent1" accent2="accent2" accent3="accent3" accent4="accent4" accent5="accent5" accent6="accent6" hlink="hlink" folHlink="folHlink"/>
  <p:sldLayoutIdLst>
    <p:sldLayoutId id="2147483671" r:id="rId1"/>
    <p:sldLayoutId id="2147483836" r:id="rId2"/>
    <p:sldLayoutId id="2147483673" r:id="rId3"/>
    <p:sldLayoutId id="2147483837" r:id="rId4"/>
    <p:sldLayoutId id="2147483675" r:id="rId5"/>
    <p:sldLayoutId id="2147483676" r:id="rId6"/>
    <p:sldLayoutId id="2147483677" r:id="rId7"/>
    <p:sldLayoutId id="2147483678" r:id="rId8"/>
    <p:sldLayoutId id="2147483679" r:id="rId9"/>
    <p:sldLayoutId id="2147483680" r:id="rId10"/>
    <p:sldLayoutId id="2147483681" r:id="rId11"/>
    <p:sldLayoutId id="2147483813" r:id="rId12"/>
    <p:sldLayoutId id="2147483841" r:id="rId13"/>
    <p:sldLayoutId id="2147483838" r:id="rId14"/>
    <p:sldLayoutId id="2147483660" r:id="rId15"/>
    <p:sldLayoutId id="2147483661" r:id="rId16"/>
    <p:sldLayoutId id="2147483651" r:id="rId17"/>
    <p:sldLayoutId id="2147483663" r:id="rId18"/>
    <p:sldLayoutId id="2147483662" r:id="rId19"/>
    <p:sldLayoutId id="2147483664" r:id="rId20"/>
    <p:sldLayoutId id="2147483665" r:id="rId21"/>
    <p:sldLayoutId id="2147483652" r:id="rId22"/>
    <p:sldLayoutId id="2147483666" r:id="rId23"/>
    <p:sldLayoutId id="2147483653" r:id="rId24"/>
    <p:sldLayoutId id="2147483654" r:id="rId25"/>
    <p:sldLayoutId id="2147483657" r:id="rId26"/>
    <p:sldLayoutId id="2147483655" r:id="rId27"/>
    <p:sldLayoutId id="2147483667" r:id="rId28"/>
    <p:sldLayoutId id="2147483668" r:id="rId29"/>
    <p:sldLayoutId id="2147483658" r:id="rId30"/>
    <p:sldLayoutId id="2147483684" r:id="rId31"/>
  </p:sldLayoutIdLst>
  <p:txStyles>
    <p:titleStyle>
      <a:lvl1pPr algn="ctr" defTabSz="456303" rtl="0" eaLnBrk="1" latinLnBrk="0" hangingPunct="1">
        <a:spcBef>
          <a:spcPct val="0"/>
        </a:spcBef>
        <a:buNone/>
        <a:defRPr sz="4400" kern="1200">
          <a:solidFill>
            <a:schemeClr val="tx1"/>
          </a:solidFill>
          <a:latin typeface="Century Gothic" panose="020B0502020202020204" pitchFamily="34" charset="0"/>
          <a:ea typeface="+mj-ea"/>
          <a:cs typeface="+mj-cs"/>
        </a:defRPr>
      </a:lvl1pPr>
    </p:titleStyle>
    <p:bodyStyle>
      <a:lvl1pPr marL="342226" indent="-342226" algn="l" defTabSz="456303" rtl="0" eaLnBrk="1" latinLnBrk="0" hangingPunct="1">
        <a:spcBef>
          <a:spcPct val="20000"/>
        </a:spcBef>
        <a:buFont typeface="Arial"/>
        <a:buChar char="•"/>
        <a:defRPr sz="3200" kern="1200">
          <a:solidFill>
            <a:schemeClr val="tx1"/>
          </a:solidFill>
          <a:latin typeface="Century Gothic" panose="020B0502020202020204" pitchFamily="34" charset="0"/>
          <a:ea typeface="+mn-ea"/>
          <a:cs typeface="+mn-cs"/>
        </a:defRPr>
      </a:lvl1pPr>
      <a:lvl2pPr marL="741481" indent="-285189" algn="l" defTabSz="456303" rtl="0" eaLnBrk="1" latinLnBrk="0" hangingPunct="1">
        <a:spcBef>
          <a:spcPct val="20000"/>
        </a:spcBef>
        <a:buFont typeface="Arial"/>
        <a:buChar char="–"/>
        <a:defRPr sz="2800" kern="1200">
          <a:solidFill>
            <a:schemeClr val="tx1"/>
          </a:solidFill>
          <a:latin typeface="Century Gothic" panose="020B0502020202020204" pitchFamily="34" charset="0"/>
          <a:ea typeface="+mn-ea"/>
          <a:cs typeface="+mn-cs"/>
        </a:defRPr>
      </a:lvl2pPr>
      <a:lvl3pPr marL="1140748" indent="-228152" algn="l" defTabSz="456303" rtl="0" eaLnBrk="1" latinLnBrk="0" hangingPunct="1">
        <a:spcBef>
          <a:spcPct val="20000"/>
        </a:spcBef>
        <a:buFont typeface="Arial"/>
        <a:buChar char="•"/>
        <a:defRPr sz="2400" kern="1200">
          <a:solidFill>
            <a:schemeClr val="tx1"/>
          </a:solidFill>
          <a:latin typeface="Century Gothic" panose="020B0502020202020204" pitchFamily="34" charset="0"/>
          <a:ea typeface="+mn-ea"/>
          <a:cs typeface="+mn-cs"/>
        </a:defRPr>
      </a:lvl3pPr>
      <a:lvl4pPr marL="1597052" indent="-228152" algn="l" defTabSz="456303" rtl="0" eaLnBrk="1" latinLnBrk="0" hangingPunct="1">
        <a:spcBef>
          <a:spcPct val="20000"/>
        </a:spcBef>
        <a:buFont typeface="Arial"/>
        <a:buChar char="–"/>
        <a:defRPr sz="2000" kern="1200">
          <a:solidFill>
            <a:schemeClr val="tx1"/>
          </a:solidFill>
          <a:latin typeface="Century Gothic" panose="020B0502020202020204" pitchFamily="34" charset="0"/>
          <a:ea typeface="+mn-ea"/>
          <a:cs typeface="+mn-cs"/>
        </a:defRPr>
      </a:lvl4pPr>
      <a:lvl5pPr marL="2053354" indent="-228152" algn="l" defTabSz="456303" rtl="0" eaLnBrk="1" latinLnBrk="0" hangingPunct="1">
        <a:spcBef>
          <a:spcPct val="20000"/>
        </a:spcBef>
        <a:buFont typeface="Arial"/>
        <a:buChar char="»"/>
        <a:defRPr sz="2000" kern="1200">
          <a:solidFill>
            <a:schemeClr val="tx1"/>
          </a:solidFill>
          <a:latin typeface="Century Gothic" panose="020B0502020202020204" pitchFamily="34" charset="0"/>
          <a:ea typeface="+mn-ea"/>
          <a:cs typeface="+mn-cs"/>
        </a:defRPr>
      </a:lvl5pPr>
      <a:lvl6pPr marL="2509658" indent="-228152" algn="l" defTabSz="456303" rtl="0" eaLnBrk="1" latinLnBrk="0" hangingPunct="1">
        <a:spcBef>
          <a:spcPct val="20000"/>
        </a:spcBef>
        <a:buFont typeface="Arial"/>
        <a:buChar char="•"/>
        <a:defRPr sz="2000" kern="1200">
          <a:solidFill>
            <a:schemeClr val="tx1"/>
          </a:solidFill>
          <a:latin typeface="+mn-lt"/>
          <a:ea typeface="+mn-ea"/>
          <a:cs typeface="+mn-cs"/>
        </a:defRPr>
      </a:lvl6pPr>
      <a:lvl7pPr marL="2965954" indent="-228152" algn="l" defTabSz="456303" rtl="0" eaLnBrk="1" latinLnBrk="0" hangingPunct="1">
        <a:spcBef>
          <a:spcPct val="20000"/>
        </a:spcBef>
        <a:buFont typeface="Arial"/>
        <a:buChar char="•"/>
        <a:defRPr sz="2000" kern="1200">
          <a:solidFill>
            <a:schemeClr val="tx1"/>
          </a:solidFill>
          <a:latin typeface="+mn-lt"/>
          <a:ea typeface="+mn-ea"/>
          <a:cs typeface="+mn-cs"/>
        </a:defRPr>
      </a:lvl7pPr>
      <a:lvl8pPr marL="3422256" indent="-228152" algn="l" defTabSz="456303" rtl="0" eaLnBrk="1" latinLnBrk="0" hangingPunct="1">
        <a:spcBef>
          <a:spcPct val="20000"/>
        </a:spcBef>
        <a:buFont typeface="Arial"/>
        <a:buChar char="•"/>
        <a:defRPr sz="2000" kern="1200">
          <a:solidFill>
            <a:schemeClr val="tx1"/>
          </a:solidFill>
          <a:latin typeface="+mn-lt"/>
          <a:ea typeface="+mn-ea"/>
          <a:cs typeface="+mn-cs"/>
        </a:defRPr>
      </a:lvl8pPr>
      <a:lvl9pPr marL="3878556" indent="-228152" algn="l" defTabSz="45630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03" rtl="0" eaLnBrk="1" latinLnBrk="0" hangingPunct="1">
        <a:defRPr sz="1800" kern="1200">
          <a:solidFill>
            <a:schemeClr val="tx1"/>
          </a:solidFill>
          <a:latin typeface="+mn-lt"/>
          <a:ea typeface="+mn-ea"/>
          <a:cs typeface="+mn-cs"/>
        </a:defRPr>
      </a:lvl1pPr>
      <a:lvl2pPr marL="456303" algn="l" defTabSz="456303" rtl="0" eaLnBrk="1" latinLnBrk="0" hangingPunct="1">
        <a:defRPr sz="1800" kern="1200">
          <a:solidFill>
            <a:schemeClr val="tx1"/>
          </a:solidFill>
          <a:latin typeface="+mn-lt"/>
          <a:ea typeface="+mn-ea"/>
          <a:cs typeface="+mn-cs"/>
        </a:defRPr>
      </a:lvl2pPr>
      <a:lvl3pPr marL="912606" algn="l" defTabSz="456303" rtl="0" eaLnBrk="1" latinLnBrk="0" hangingPunct="1">
        <a:defRPr sz="1800" kern="1200">
          <a:solidFill>
            <a:schemeClr val="tx1"/>
          </a:solidFill>
          <a:latin typeface="+mn-lt"/>
          <a:ea typeface="+mn-ea"/>
          <a:cs typeface="+mn-cs"/>
        </a:defRPr>
      </a:lvl3pPr>
      <a:lvl4pPr marL="1368904" algn="l" defTabSz="456303" rtl="0" eaLnBrk="1" latinLnBrk="0" hangingPunct="1">
        <a:defRPr sz="1800" kern="1200">
          <a:solidFill>
            <a:schemeClr val="tx1"/>
          </a:solidFill>
          <a:latin typeface="+mn-lt"/>
          <a:ea typeface="+mn-ea"/>
          <a:cs typeface="+mn-cs"/>
        </a:defRPr>
      </a:lvl4pPr>
      <a:lvl5pPr marL="1825206" algn="l" defTabSz="456303" rtl="0" eaLnBrk="1" latinLnBrk="0" hangingPunct="1">
        <a:defRPr sz="1800" kern="1200">
          <a:solidFill>
            <a:schemeClr val="tx1"/>
          </a:solidFill>
          <a:latin typeface="+mn-lt"/>
          <a:ea typeface="+mn-ea"/>
          <a:cs typeface="+mn-cs"/>
        </a:defRPr>
      </a:lvl5pPr>
      <a:lvl6pPr marL="2281503" algn="l" defTabSz="456303" rtl="0" eaLnBrk="1" latinLnBrk="0" hangingPunct="1">
        <a:defRPr sz="1800" kern="1200">
          <a:solidFill>
            <a:schemeClr val="tx1"/>
          </a:solidFill>
          <a:latin typeface="+mn-lt"/>
          <a:ea typeface="+mn-ea"/>
          <a:cs typeface="+mn-cs"/>
        </a:defRPr>
      </a:lvl6pPr>
      <a:lvl7pPr marL="2737809" algn="l" defTabSz="456303" rtl="0" eaLnBrk="1" latinLnBrk="0" hangingPunct="1">
        <a:defRPr sz="1800" kern="1200">
          <a:solidFill>
            <a:schemeClr val="tx1"/>
          </a:solidFill>
          <a:latin typeface="+mn-lt"/>
          <a:ea typeface="+mn-ea"/>
          <a:cs typeface="+mn-cs"/>
        </a:defRPr>
      </a:lvl7pPr>
      <a:lvl8pPr marL="3194106" algn="l" defTabSz="456303" rtl="0" eaLnBrk="1" latinLnBrk="0" hangingPunct="1">
        <a:defRPr sz="1800" kern="1200">
          <a:solidFill>
            <a:schemeClr val="tx1"/>
          </a:solidFill>
          <a:latin typeface="+mn-lt"/>
          <a:ea typeface="+mn-ea"/>
          <a:cs typeface="+mn-cs"/>
        </a:defRPr>
      </a:lvl8pPr>
      <a:lvl9pPr marL="3650407" algn="l" defTabSz="45630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50" y="476250"/>
            <a:ext cx="10502900" cy="11430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844550" y="1619250"/>
            <a:ext cx="10502900" cy="460375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44548" y="6540500"/>
            <a:ext cx="296556" cy="287258"/>
          </a:xfrm>
          <a:prstGeom prst="rect">
            <a:avLst/>
          </a:prstGeom>
          <a:ln w="12700">
            <a:miter lim="400000"/>
          </a:ln>
        </p:spPr>
        <p:txBody>
          <a:bodyPr wrap="none" lIns="50800" tIns="50800" rIns="50800" bIns="50800">
            <a:spAutoFit/>
          </a:bodyPr>
          <a:lstStyle>
            <a:lvl1pPr algn="ctr">
              <a:lnSpc>
                <a:spcPct val="100000"/>
              </a:lnSpc>
              <a:defRPr sz="1200" i="0" cap="none" spc="0">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4092763133"/>
      </p:ext>
    </p:extLst>
  </p:cSld>
  <p:clrMap bg1="dk1" tx1="lt1" bg2="dk2" tx2="lt2" accent1="accent1" accent2="accent2" accent3="accent3" accent4="accent4" accent5="accent5" accent6="accent6" hlink="hlink" folHlink="folHlink"/>
  <p:sldLayoutIdLst>
    <p:sldLayoutId id="2147483893" r:id="rId1"/>
    <p:sldLayoutId id="2147483894" r:id="rId2"/>
  </p:sldLayoutIdLst>
  <p:transition spd="med"/>
  <p:txStyles>
    <p:titleStyle>
      <a:lvl1pPr marL="0" marR="0" indent="0" algn="l" defTabSz="457200" rtl="0" latinLnBrk="0">
        <a:lnSpc>
          <a:spcPct val="80000"/>
        </a:lnSpc>
        <a:spcBef>
          <a:spcPts val="0"/>
        </a:spcBef>
        <a:spcAft>
          <a:spcPts val="0"/>
        </a:spcAft>
        <a:buClrTx/>
        <a:buSzTx/>
        <a:buFontTx/>
        <a:buNone/>
        <a:tabLst/>
        <a:defRPr sz="4500" b="1" i="0" u="none" strike="noStrike" cap="none" spc="0" baseline="11111">
          <a:solidFill>
            <a:srgbClr val="212121"/>
          </a:solidFill>
          <a:uFillTx/>
          <a:latin typeface="+mn-lt"/>
          <a:ea typeface="+mn-ea"/>
          <a:cs typeface="+mn-cs"/>
          <a:sym typeface="Aileron-Bold"/>
        </a:defRPr>
      </a:lvl1pPr>
      <a:lvl2pPr marL="0" marR="0" indent="114300" algn="l" defTabSz="457200" rtl="0" latinLnBrk="0">
        <a:lnSpc>
          <a:spcPct val="80000"/>
        </a:lnSpc>
        <a:spcBef>
          <a:spcPts val="0"/>
        </a:spcBef>
        <a:spcAft>
          <a:spcPts val="0"/>
        </a:spcAft>
        <a:buClrTx/>
        <a:buSzTx/>
        <a:buFontTx/>
        <a:buNone/>
        <a:tabLst/>
        <a:defRPr sz="4500" b="1" i="0" u="none" strike="noStrike" cap="none" spc="0" baseline="11111">
          <a:solidFill>
            <a:srgbClr val="212121"/>
          </a:solidFill>
          <a:uFillTx/>
          <a:latin typeface="+mn-lt"/>
          <a:ea typeface="+mn-ea"/>
          <a:cs typeface="+mn-cs"/>
          <a:sym typeface="Aileron-Bold"/>
        </a:defRPr>
      </a:lvl2pPr>
      <a:lvl3pPr marL="0" marR="0" indent="228600" algn="l" defTabSz="457200" rtl="0" latinLnBrk="0">
        <a:lnSpc>
          <a:spcPct val="80000"/>
        </a:lnSpc>
        <a:spcBef>
          <a:spcPts val="0"/>
        </a:spcBef>
        <a:spcAft>
          <a:spcPts val="0"/>
        </a:spcAft>
        <a:buClrTx/>
        <a:buSzTx/>
        <a:buFontTx/>
        <a:buNone/>
        <a:tabLst/>
        <a:defRPr sz="4500" b="1" i="0" u="none" strike="noStrike" cap="none" spc="0" baseline="11111">
          <a:solidFill>
            <a:srgbClr val="212121"/>
          </a:solidFill>
          <a:uFillTx/>
          <a:latin typeface="+mn-lt"/>
          <a:ea typeface="+mn-ea"/>
          <a:cs typeface="+mn-cs"/>
          <a:sym typeface="Aileron-Bold"/>
        </a:defRPr>
      </a:lvl3pPr>
      <a:lvl4pPr marL="0" marR="0" indent="342900" algn="l" defTabSz="457200" rtl="0" latinLnBrk="0">
        <a:lnSpc>
          <a:spcPct val="80000"/>
        </a:lnSpc>
        <a:spcBef>
          <a:spcPts val="0"/>
        </a:spcBef>
        <a:spcAft>
          <a:spcPts val="0"/>
        </a:spcAft>
        <a:buClrTx/>
        <a:buSzTx/>
        <a:buFontTx/>
        <a:buNone/>
        <a:tabLst/>
        <a:defRPr sz="4500" b="1" i="0" u="none" strike="noStrike" cap="none" spc="0" baseline="11111">
          <a:solidFill>
            <a:srgbClr val="212121"/>
          </a:solidFill>
          <a:uFillTx/>
          <a:latin typeface="+mn-lt"/>
          <a:ea typeface="+mn-ea"/>
          <a:cs typeface="+mn-cs"/>
          <a:sym typeface="Aileron-Bold"/>
        </a:defRPr>
      </a:lvl4pPr>
      <a:lvl5pPr marL="0" marR="0" indent="457200" algn="l" defTabSz="457200" rtl="0" latinLnBrk="0">
        <a:lnSpc>
          <a:spcPct val="80000"/>
        </a:lnSpc>
        <a:spcBef>
          <a:spcPts val="0"/>
        </a:spcBef>
        <a:spcAft>
          <a:spcPts val="0"/>
        </a:spcAft>
        <a:buClrTx/>
        <a:buSzTx/>
        <a:buFontTx/>
        <a:buNone/>
        <a:tabLst/>
        <a:defRPr sz="4500" b="1" i="0" u="none" strike="noStrike" cap="none" spc="0" baseline="11111">
          <a:solidFill>
            <a:srgbClr val="212121"/>
          </a:solidFill>
          <a:uFillTx/>
          <a:latin typeface="+mn-lt"/>
          <a:ea typeface="+mn-ea"/>
          <a:cs typeface="+mn-cs"/>
          <a:sym typeface="Aileron-Bold"/>
        </a:defRPr>
      </a:lvl5pPr>
      <a:lvl6pPr marL="0" marR="0" indent="571500" algn="l" defTabSz="457200" rtl="0" latinLnBrk="0">
        <a:lnSpc>
          <a:spcPct val="80000"/>
        </a:lnSpc>
        <a:spcBef>
          <a:spcPts val="0"/>
        </a:spcBef>
        <a:spcAft>
          <a:spcPts val="0"/>
        </a:spcAft>
        <a:buClrTx/>
        <a:buSzTx/>
        <a:buFontTx/>
        <a:buNone/>
        <a:tabLst/>
        <a:defRPr sz="4500" b="1" i="0" u="none" strike="noStrike" cap="none" spc="0" baseline="11111">
          <a:solidFill>
            <a:srgbClr val="212121"/>
          </a:solidFill>
          <a:uFillTx/>
          <a:latin typeface="+mn-lt"/>
          <a:ea typeface="+mn-ea"/>
          <a:cs typeface="+mn-cs"/>
          <a:sym typeface="Aileron-Bold"/>
        </a:defRPr>
      </a:lvl6pPr>
      <a:lvl7pPr marL="0" marR="0" indent="685800" algn="l" defTabSz="457200" rtl="0" latinLnBrk="0">
        <a:lnSpc>
          <a:spcPct val="80000"/>
        </a:lnSpc>
        <a:spcBef>
          <a:spcPts val="0"/>
        </a:spcBef>
        <a:spcAft>
          <a:spcPts val="0"/>
        </a:spcAft>
        <a:buClrTx/>
        <a:buSzTx/>
        <a:buFontTx/>
        <a:buNone/>
        <a:tabLst/>
        <a:defRPr sz="4500" b="1" i="0" u="none" strike="noStrike" cap="none" spc="0" baseline="11111">
          <a:solidFill>
            <a:srgbClr val="212121"/>
          </a:solidFill>
          <a:uFillTx/>
          <a:latin typeface="+mn-lt"/>
          <a:ea typeface="+mn-ea"/>
          <a:cs typeface="+mn-cs"/>
          <a:sym typeface="Aileron-Bold"/>
        </a:defRPr>
      </a:lvl7pPr>
      <a:lvl8pPr marL="0" marR="0" indent="800100" algn="l" defTabSz="457200" rtl="0" latinLnBrk="0">
        <a:lnSpc>
          <a:spcPct val="80000"/>
        </a:lnSpc>
        <a:spcBef>
          <a:spcPts val="0"/>
        </a:spcBef>
        <a:spcAft>
          <a:spcPts val="0"/>
        </a:spcAft>
        <a:buClrTx/>
        <a:buSzTx/>
        <a:buFontTx/>
        <a:buNone/>
        <a:tabLst/>
        <a:defRPr sz="4500" b="1" i="0" u="none" strike="noStrike" cap="none" spc="0" baseline="11111">
          <a:solidFill>
            <a:srgbClr val="212121"/>
          </a:solidFill>
          <a:uFillTx/>
          <a:latin typeface="+mn-lt"/>
          <a:ea typeface="+mn-ea"/>
          <a:cs typeface="+mn-cs"/>
          <a:sym typeface="Aileron-Bold"/>
        </a:defRPr>
      </a:lvl8pPr>
      <a:lvl9pPr marL="0" marR="0" indent="914400" algn="l" defTabSz="457200" rtl="0" latinLnBrk="0">
        <a:lnSpc>
          <a:spcPct val="80000"/>
        </a:lnSpc>
        <a:spcBef>
          <a:spcPts val="0"/>
        </a:spcBef>
        <a:spcAft>
          <a:spcPts val="0"/>
        </a:spcAft>
        <a:buClrTx/>
        <a:buSzTx/>
        <a:buFontTx/>
        <a:buNone/>
        <a:tabLst/>
        <a:defRPr sz="4500" b="1" i="0" u="none" strike="noStrike" cap="none" spc="0" baseline="11111">
          <a:solidFill>
            <a:srgbClr val="212121"/>
          </a:solidFill>
          <a:uFillTx/>
          <a:latin typeface="+mn-lt"/>
          <a:ea typeface="+mn-ea"/>
          <a:cs typeface="+mn-cs"/>
          <a:sym typeface="Aileron-Bold"/>
        </a:defRPr>
      </a:lvl9pPr>
    </p:titleStyle>
    <p:bodyStyle>
      <a:lvl1pPr marL="134327" marR="0" indent="-134327" algn="l" defTabSz="412750" latinLnBrk="0">
        <a:lnSpc>
          <a:spcPct val="160000"/>
        </a:lnSpc>
        <a:spcBef>
          <a:spcPts val="2600"/>
        </a:spcBef>
        <a:spcAft>
          <a:spcPts val="0"/>
        </a:spcAft>
        <a:buClrTx/>
        <a:buSzPct val="75000"/>
        <a:buFontTx/>
        <a:buChar char="•"/>
        <a:tabLst/>
        <a:defRPr sz="1100" b="0" i="0" u="none" strike="noStrike" cap="none" spc="0" baseline="0">
          <a:solidFill>
            <a:srgbClr val="424242"/>
          </a:solidFill>
          <a:uFillTx/>
          <a:latin typeface="Aileron-Regular"/>
          <a:ea typeface="Aileron-Regular"/>
          <a:cs typeface="Aileron-Regular"/>
          <a:sym typeface="Aileron-Regular"/>
        </a:defRPr>
      </a:lvl1pPr>
      <a:lvl2pPr marL="451827" marR="0" indent="-134327" algn="l" defTabSz="412750" latinLnBrk="0">
        <a:lnSpc>
          <a:spcPct val="160000"/>
        </a:lnSpc>
        <a:spcBef>
          <a:spcPts val="2600"/>
        </a:spcBef>
        <a:spcAft>
          <a:spcPts val="0"/>
        </a:spcAft>
        <a:buClrTx/>
        <a:buSzPct val="75000"/>
        <a:buFontTx/>
        <a:buChar char="•"/>
        <a:tabLst/>
        <a:defRPr sz="1100" b="0" i="0" u="none" strike="noStrike" cap="none" spc="0" baseline="0">
          <a:solidFill>
            <a:srgbClr val="424242"/>
          </a:solidFill>
          <a:uFillTx/>
          <a:latin typeface="Aileron-Regular"/>
          <a:ea typeface="Aileron-Regular"/>
          <a:cs typeface="Aileron-Regular"/>
          <a:sym typeface="Aileron-Regular"/>
        </a:defRPr>
      </a:lvl2pPr>
      <a:lvl3pPr marL="769327" marR="0" indent="-134327" algn="l" defTabSz="412750" latinLnBrk="0">
        <a:lnSpc>
          <a:spcPct val="160000"/>
        </a:lnSpc>
        <a:spcBef>
          <a:spcPts val="2600"/>
        </a:spcBef>
        <a:spcAft>
          <a:spcPts val="0"/>
        </a:spcAft>
        <a:buClrTx/>
        <a:buSzPct val="75000"/>
        <a:buFontTx/>
        <a:buChar char="•"/>
        <a:tabLst/>
        <a:defRPr sz="1100" b="0" i="0" u="none" strike="noStrike" cap="none" spc="0" baseline="0">
          <a:solidFill>
            <a:srgbClr val="424242"/>
          </a:solidFill>
          <a:uFillTx/>
          <a:latin typeface="Aileron-Regular"/>
          <a:ea typeface="Aileron-Regular"/>
          <a:cs typeface="Aileron-Regular"/>
          <a:sym typeface="Aileron-Regular"/>
        </a:defRPr>
      </a:lvl3pPr>
      <a:lvl4pPr marL="1086827" marR="0" indent="-134327" algn="l" defTabSz="412750" latinLnBrk="0">
        <a:lnSpc>
          <a:spcPct val="160000"/>
        </a:lnSpc>
        <a:spcBef>
          <a:spcPts val="2600"/>
        </a:spcBef>
        <a:spcAft>
          <a:spcPts val="0"/>
        </a:spcAft>
        <a:buClrTx/>
        <a:buSzPct val="75000"/>
        <a:buFontTx/>
        <a:buChar char="•"/>
        <a:tabLst/>
        <a:defRPr sz="1100" b="0" i="0" u="none" strike="noStrike" cap="none" spc="0" baseline="0">
          <a:solidFill>
            <a:srgbClr val="424242"/>
          </a:solidFill>
          <a:uFillTx/>
          <a:latin typeface="Aileron-Regular"/>
          <a:ea typeface="Aileron-Regular"/>
          <a:cs typeface="Aileron-Regular"/>
          <a:sym typeface="Aileron-Regular"/>
        </a:defRPr>
      </a:lvl4pPr>
      <a:lvl5pPr marL="1404327" marR="0" indent="-134327" algn="l" defTabSz="412750" latinLnBrk="0">
        <a:lnSpc>
          <a:spcPct val="160000"/>
        </a:lnSpc>
        <a:spcBef>
          <a:spcPts val="2600"/>
        </a:spcBef>
        <a:spcAft>
          <a:spcPts val="0"/>
        </a:spcAft>
        <a:buClrTx/>
        <a:buSzPct val="75000"/>
        <a:buFontTx/>
        <a:buChar char="•"/>
        <a:tabLst/>
        <a:defRPr sz="1100" b="0" i="0" u="none" strike="noStrike" cap="none" spc="0" baseline="0">
          <a:solidFill>
            <a:srgbClr val="424242"/>
          </a:solidFill>
          <a:uFillTx/>
          <a:latin typeface="Aileron-Regular"/>
          <a:ea typeface="Aileron-Regular"/>
          <a:cs typeface="Aileron-Regular"/>
          <a:sym typeface="Aileron-Regular"/>
        </a:defRPr>
      </a:lvl5pPr>
      <a:lvl6pPr marL="1721827" marR="0" indent="-134327" algn="l" defTabSz="412750" latinLnBrk="0">
        <a:lnSpc>
          <a:spcPct val="160000"/>
        </a:lnSpc>
        <a:spcBef>
          <a:spcPts val="2600"/>
        </a:spcBef>
        <a:spcAft>
          <a:spcPts val="0"/>
        </a:spcAft>
        <a:buClrTx/>
        <a:buSzPct val="75000"/>
        <a:buFontTx/>
        <a:buChar char="•"/>
        <a:tabLst/>
        <a:defRPr sz="1100" b="0" i="0" u="none" strike="noStrike" cap="none" spc="0" baseline="0">
          <a:solidFill>
            <a:srgbClr val="424242"/>
          </a:solidFill>
          <a:uFillTx/>
          <a:latin typeface="Aileron-Regular"/>
          <a:ea typeface="Aileron-Regular"/>
          <a:cs typeface="Aileron-Regular"/>
          <a:sym typeface="Aileron-Regular"/>
        </a:defRPr>
      </a:lvl6pPr>
      <a:lvl7pPr marL="2039327" marR="0" indent="-134327" algn="l" defTabSz="412750" latinLnBrk="0">
        <a:lnSpc>
          <a:spcPct val="160000"/>
        </a:lnSpc>
        <a:spcBef>
          <a:spcPts val="2600"/>
        </a:spcBef>
        <a:spcAft>
          <a:spcPts val="0"/>
        </a:spcAft>
        <a:buClrTx/>
        <a:buSzPct val="75000"/>
        <a:buFontTx/>
        <a:buChar char="•"/>
        <a:tabLst/>
        <a:defRPr sz="1100" b="0" i="0" u="none" strike="noStrike" cap="none" spc="0" baseline="0">
          <a:solidFill>
            <a:srgbClr val="424242"/>
          </a:solidFill>
          <a:uFillTx/>
          <a:latin typeface="Aileron-Regular"/>
          <a:ea typeface="Aileron-Regular"/>
          <a:cs typeface="Aileron-Regular"/>
          <a:sym typeface="Aileron-Regular"/>
        </a:defRPr>
      </a:lvl7pPr>
      <a:lvl8pPr marL="2356827" marR="0" indent="-134327" algn="l" defTabSz="412750" latinLnBrk="0">
        <a:lnSpc>
          <a:spcPct val="160000"/>
        </a:lnSpc>
        <a:spcBef>
          <a:spcPts val="2600"/>
        </a:spcBef>
        <a:spcAft>
          <a:spcPts val="0"/>
        </a:spcAft>
        <a:buClrTx/>
        <a:buSzPct val="75000"/>
        <a:buFontTx/>
        <a:buChar char="•"/>
        <a:tabLst/>
        <a:defRPr sz="1100" b="0" i="0" u="none" strike="noStrike" cap="none" spc="0" baseline="0">
          <a:solidFill>
            <a:srgbClr val="424242"/>
          </a:solidFill>
          <a:uFillTx/>
          <a:latin typeface="Aileron-Regular"/>
          <a:ea typeface="Aileron-Regular"/>
          <a:cs typeface="Aileron-Regular"/>
          <a:sym typeface="Aileron-Regular"/>
        </a:defRPr>
      </a:lvl8pPr>
      <a:lvl9pPr marL="2674327" marR="0" indent="-134327" algn="l" defTabSz="412750" latinLnBrk="0">
        <a:lnSpc>
          <a:spcPct val="160000"/>
        </a:lnSpc>
        <a:spcBef>
          <a:spcPts val="2600"/>
        </a:spcBef>
        <a:spcAft>
          <a:spcPts val="0"/>
        </a:spcAft>
        <a:buClrTx/>
        <a:buSzPct val="75000"/>
        <a:buFontTx/>
        <a:buChar char="•"/>
        <a:tabLst/>
        <a:defRPr sz="1100" b="0" i="0" u="none" strike="noStrike" cap="none" spc="0" baseline="0">
          <a:solidFill>
            <a:srgbClr val="424242"/>
          </a:solidFill>
          <a:uFillTx/>
          <a:latin typeface="Aileron-Regular"/>
          <a:ea typeface="Aileron-Regular"/>
          <a:cs typeface="Aileron-Regular"/>
          <a:sym typeface="Aileron-Regular"/>
        </a:defRPr>
      </a:lvl9pPr>
    </p:bodyStyle>
    <p:otherStyle>
      <a:lvl1pPr marL="0" marR="0" indent="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Light"/>
        </a:defRPr>
      </a:lvl1pPr>
      <a:lvl2pPr marL="0" marR="0" indent="1143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Light"/>
        </a:defRPr>
      </a:lvl2pPr>
      <a:lvl3pPr marL="0" marR="0" indent="2286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Light"/>
        </a:defRPr>
      </a:lvl3pPr>
      <a:lvl4pPr marL="0" marR="0" indent="3429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Light"/>
        </a:defRPr>
      </a:lvl4pPr>
      <a:lvl5pPr marL="0" marR="0" indent="4572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Light"/>
        </a:defRPr>
      </a:lvl5pPr>
      <a:lvl6pPr marL="0" marR="0" indent="5715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Light"/>
        </a:defRPr>
      </a:lvl6pPr>
      <a:lvl7pPr marL="0" marR="0" indent="6858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Light"/>
        </a:defRPr>
      </a:lvl7pPr>
      <a:lvl8pPr marL="0" marR="0" indent="8001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Light"/>
        </a:defRPr>
      </a:lvl8pPr>
      <a:lvl9pPr marL="0" marR="0" indent="9144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D751E1-182A-9A40-B70A-24BBCFFF7E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0F16FA-37A9-AC48-A2EA-2EFFE04959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5867E9-4DD1-4A48-A800-2713F5AD85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509AEA22-6777-894E-B23F-34DD0A2061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766C92-49A0-7746-8879-ED12F0D047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0EDB10-9893-9942-A617-0FEF701963E4}" type="slidenum">
              <a:rPr lang="en-US" smtClean="0"/>
              <a:t>‹#›</a:t>
            </a:fld>
            <a:endParaRPr lang="en-US"/>
          </a:p>
        </p:txBody>
      </p:sp>
    </p:spTree>
    <p:extLst>
      <p:ext uri="{BB962C8B-B14F-4D97-AF65-F5344CB8AC3E}">
        <p14:creationId xmlns:p14="http://schemas.microsoft.com/office/powerpoint/2010/main" val="1539382073"/>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 id="2147483909" r:id="rId14"/>
    <p:sldLayoutId id="2147483910" r:id="rId15"/>
    <p:sldLayoutId id="2147483911" r:id="rId16"/>
    <p:sldLayoutId id="2147483912" r:id="rId17"/>
    <p:sldLayoutId id="2147483913" r:id="rId18"/>
    <p:sldLayoutId id="2147483914" r:id="rId19"/>
    <p:sldLayoutId id="2147483915" r:id="rId20"/>
    <p:sldLayoutId id="2147483916" r:id="rId21"/>
    <p:sldLayoutId id="2147483917" r:id="rId22"/>
  </p:sldLayoutIdLst>
  <p:hf sldNum="0" hdr="0" ftr="0" dt="0"/>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8.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4.png"/><Relationship Id="rId4" Type="http://schemas.openxmlformats.org/officeDocument/2006/relationships/image" Target="../media/image39.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7.png"/><Relationship Id="rId5" Type="http://schemas.openxmlformats.org/officeDocument/2006/relationships/image" Target="../media/image4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hyperlink" Target="http://www.artswave.org/workplacegiving"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3.png"/><Relationship Id="rId7"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23.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23.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44.png"/><Relationship Id="rId7"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37.png"/><Relationship Id="rId4" Type="http://schemas.openxmlformats.org/officeDocument/2006/relationships/image" Target="../media/image63.jpeg"/><Relationship Id="rId9"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55.xml"/><Relationship Id="rId5" Type="http://schemas.openxmlformats.org/officeDocument/2006/relationships/image" Target="../media/image70.png"/><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1.png"/><Relationship Id="rId3" Type="http://schemas.openxmlformats.org/officeDocument/2006/relationships/image" Target="../media/image71.jpeg"/><Relationship Id="rId7" Type="http://schemas.openxmlformats.org/officeDocument/2006/relationships/image" Target="../media/image75.jpeg"/><Relationship Id="rId12"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32.xml"/><Relationship Id="rId6" Type="http://schemas.openxmlformats.org/officeDocument/2006/relationships/image" Target="../media/image74.jpeg"/><Relationship Id="rId11" Type="http://schemas.openxmlformats.org/officeDocument/2006/relationships/image" Target="../media/image79.jpeg"/><Relationship Id="rId5" Type="http://schemas.openxmlformats.org/officeDocument/2006/relationships/image" Target="../media/image73.jpeg"/><Relationship Id="rId10" Type="http://schemas.openxmlformats.org/officeDocument/2006/relationships/image" Target="../media/image78.jpeg"/><Relationship Id="rId4" Type="http://schemas.openxmlformats.org/officeDocument/2006/relationships/image" Target="../media/image72.jpeg"/><Relationship Id="rId9" Type="http://schemas.openxmlformats.org/officeDocument/2006/relationships/image" Target="../media/image77.jpe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82.jpe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5.jpeg"/><Relationship Id="rId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9.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png"/><Relationship Id="rId11" Type="http://schemas.microsoft.com/office/2007/relationships/hdphoto" Target="../media/hdphoto2.wdp"/><Relationship Id="rId5" Type="http://schemas.openxmlformats.org/officeDocument/2006/relationships/image" Target="../media/image25.jpeg"/><Relationship Id="rId10" Type="http://schemas.openxmlformats.org/officeDocument/2006/relationships/image" Target="../media/image22.png"/><Relationship Id="rId4" Type="http://schemas.openxmlformats.org/officeDocument/2006/relationships/image" Target="../media/image20.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9.png"/><Relationship Id="rId7"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png"/><Relationship Id="rId11" Type="http://schemas.microsoft.com/office/2007/relationships/hdphoto" Target="../media/hdphoto2.wdp"/><Relationship Id="rId5" Type="http://schemas.openxmlformats.org/officeDocument/2006/relationships/image" Target="../media/image23.png"/><Relationship Id="rId10" Type="http://schemas.openxmlformats.org/officeDocument/2006/relationships/image" Target="../media/image22.png"/><Relationship Id="rId4" Type="http://schemas.openxmlformats.org/officeDocument/2006/relationships/image" Target="../media/image20.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38.pn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3A30"/>
        </a:solidFill>
        <a:effectLst/>
      </p:bgPr>
    </p:bg>
    <p:spTree>
      <p:nvGrpSpPr>
        <p:cNvPr id="1" name=""/>
        <p:cNvGrpSpPr/>
        <p:nvPr/>
      </p:nvGrpSpPr>
      <p:grpSpPr>
        <a:xfrm>
          <a:off x="0" y="0"/>
          <a:ext cx="0" cy="0"/>
          <a:chOff x="0" y="0"/>
          <a:chExt cx="0" cy="0"/>
        </a:xfrm>
      </p:grpSpPr>
      <p:pic>
        <p:nvPicPr>
          <p:cNvPr id="20" name="Image" descr="Image"/>
          <p:cNvPicPr>
            <a:picLocks noChangeAspect="1"/>
          </p:cNvPicPr>
          <p:nvPr/>
        </p:nvPicPr>
        <p:blipFill>
          <a:blip r:embed="rId3" cstate="print">
            <a:extLst>
              <a:ext uri="{28A0092B-C50C-407E-A947-70E740481C1C}">
                <a14:useLocalDpi xmlns:a14="http://schemas.microsoft.com/office/drawing/2010/main"/>
              </a:ext>
            </a:extLst>
          </a:blip>
          <a:srcRect r="8536"/>
          <a:stretch>
            <a:fillRect/>
          </a:stretch>
        </p:blipFill>
        <p:spPr>
          <a:xfrm>
            <a:off x="7148081" y="-252482"/>
            <a:ext cx="5506562" cy="7519271"/>
          </a:xfrm>
          <a:prstGeom prst="rect">
            <a:avLst/>
          </a:prstGeom>
          <a:ln w="12700">
            <a:miter lim="400000"/>
          </a:ln>
        </p:spPr>
      </p:pic>
      <p:pic>
        <p:nvPicPr>
          <p:cNvPr id="21" name="2022-04 FLOW Jazzmeia Horn concert photo credit Easley Blessed Media Aronoff Jarson-Kaplan singing drums background (12).jpg" descr="2022-04 FLOW Jazzmeia Horn concert photo credit Easley Blessed Media Aronoff Jarson-Kaplan singing drums background (12).jpg"/>
          <p:cNvPicPr>
            <a:picLocks noChangeAspect="1"/>
          </p:cNvPicPr>
          <p:nvPr/>
        </p:nvPicPr>
        <p:blipFill>
          <a:blip r:embed="rId4" cstate="print">
            <a:extLst>
              <a:ext uri="{28A0092B-C50C-407E-A947-70E740481C1C}">
                <a14:useLocalDpi xmlns:a14="http://schemas.microsoft.com/office/drawing/2010/main"/>
              </a:ext>
            </a:extLst>
          </a:blip>
          <a:srcRect l="29407" t="2491" r="37259" b="47509"/>
          <a:stretch>
            <a:fillRect/>
          </a:stretch>
        </p:blipFill>
        <p:spPr>
          <a:xfrm flipH="1">
            <a:off x="5073540" y="532260"/>
            <a:ext cx="5326629" cy="5326692"/>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9" y="0"/>
                </a:cubicBezTo>
                <a:close/>
              </a:path>
            </a:pathLst>
          </a:custGeom>
          <a:ln w="12700">
            <a:miter lim="400000"/>
          </a:ln>
        </p:spPr>
      </p:pic>
      <p:pic>
        <p:nvPicPr>
          <p:cNvPr id="4" name="Picture 3" descr="Text&#10;&#10;Description automatically generated">
            <a:extLst>
              <a:ext uri="{FF2B5EF4-FFF2-40B4-BE49-F238E27FC236}">
                <a16:creationId xmlns:a16="http://schemas.microsoft.com/office/drawing/2014/main" id="{9D3D605D-EC40-6C5C-31B7-760DD6C744B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91585" y="437089"/>
            <a:ext cx="4784832" cy="3144318"/>
          </a:xfrm>
          <a:prstGeom prst="rect">
            <a:avLst/>
          </a:prstGeom>
        </p:spPr>
      </p:pic>
      <p:sp>
        <p:nvSpPr>
          <p:cNvPr id="7" name="TextBox 6">
            <a:extLst>
              <a:ext uri="{FF2B5EF4-FFF2-40B4-BE49-F238E27FC236}">
                <a16:creationId xmlns:a16="http://schemas.microsoft.com/office/drawing/2014/main" id="{C1753134-4541-451D-C263-609DACDE01BB}"/>
              </a:ext>
            </a:extLst>
          </p:cNvPr>
          <p:cNvSpPr txBox="1"/>
          <p:nvPr/>
        </p:nvSpPr>
        <p:spPr>
          <a:xfrm>
            <a:off x="591585" y="4879190"/>
            <a:ext cx="4943801" cy="1569660"/>
          </a:xfrm>
          <a:prstGeom prst="rect">
            <a:avLst/>
          </a:prstGeom>
          <a:noFill/>
        </p:spPr>
        <p:txBody>
          <a:bodyPr wrap="square" rtlCol="0">
            <a:spAutoFit/>
          </a:bodyPr>
          <a:lstStyle/>
          <a:p>
            <a:r>
              <a:rPr lang="en-US" sz="3200" b="1">
                <a:solidFill>
                  <a:schemeClr val="bg1"/>
                </a:solidFill>
              </a:rPr>
              <a:t>CAMPAIGN COORDINATOR WORKSHOP</a:t>
            </a:r>
          </a:p>
        </p:txBody>
      </p:sp>
      <p:pic>
        <p:nvPicPr>
          <p:cNvPr id="8" name="Picture 7" descr="Logo&#10;&#10;Description automatically generated">
            <a:extLst>
              <a:ext uri="{FF2B5EF4-FFF2-40B4-BE49-F238E27FC236}">
                <a16:creationId xmlns:a16="http://schemas.microsoft.com/office/drawing/2014/main" id="{56A8E91E-6F4D-19CE-9BCF-18B91E1DB3F8}"/>
              </a:ext>
            </a:extLst>
          </p:cNvPr>
          <p:cNvPicPr>
            <a:picLocks noChangeAspect="1"/>
          </p:cNvPicPr>
          <p:nvPr/>
        </p:nvPicPr>
        <p:blipFill>
          <a:blip r:embed="rId6"/>
          <a:stretch>
            <a:fillRect/>
          </a:stretch>
        </p:blipFill>
        <p:spPr>
          <a:xfrm>
            <a:off x="6858764" y="3886179"/>
            <a:ext cx="2059190" cy="12977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F0F22B1-D37C-85AC-CD5F-B12361AF2512}"/>
              </a:ext>
            </a:extLst>
          </p:cNvPr>
          <p:cNvSpPr/>
          <p:nvPr/>
        </p:nvSpPr>
        <p:spPr>
          <a:xfrm>
            <a:off x="4776756" y="1368031"/>
            <a:ext cx="7920438" cy="1828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5F61D07-AA76-8FD9-3332-F53217A44066}"/>
              </a:ext>
            </a:extLst>
          </p:cNvPr>
          <p:cNvSpPr/>
          <p:nvPr/>
        </p:nvSpPr>
        <p:spPr>
          <a:xfrm>
            <a:off x="4418652" y="1"/>
            <a:ext cx="8078148" cy="136803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1" u="none" strike="noStrike" cap="none" spc="0" normalizeH="0" baseline="0">
              <a:ln>
                <a:noFill/>
              </a:ln>
              <a:solidFill>
                <a:srgbClr val="FFFFFF"/>
              </a:solidFill>
              <a:effectLst/>
              <a:uFillTx/>
              <a:latin typeface="Arvo"/>
              <a:ea typeface="Arvo"/>
              <a:cs typeface="Arvo"/>
              <a:sym typeface="Arvo"/>
            </a:endParaRPr>
          </a:p>
        </p:txBody>
      </p:sp>
      <p:pic>
        <p:nvPicPr>
          <p:cNvPr id="3" name="ArtsWave_Logo_1Color_White.png" descr="ArtsWave_Logo_1Color_White.png">
            <a:extLst>
              <a:ext uri="{FF2B5EF4-FFF2-40B4-BE49-F238E27FC236}">
                <a16:creationId xmlns:a16="http://schemas.microsoft.com/office/drawing/2014/main" id="{EAE3471D-26CE-CEDF-2E85-57253BD634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23954" y="6339071"/>
            <a:ext cx="460106" cy="290272"/>
          </a:xfrm>
          <a:prstGeom prst="rect">
            <a:avLst/>
          </a:prstGeom>
          <a:ln w="12700">
            <a:miter lim="400000"/>
          </a:ln>
        </p:spPr>
      </p:pic>
      <p:sp>
        <p:nvSpPr>
          <p:cNvPr id="5" name="HEADLINE">
            <a:extLst>
              <a:ext uri="{FF2B5EF4-FFF2-40B4-BE49-F238E27FC236}">
                <a16:creationId xmlns:a16="http://schemas.microsoft.com/office/drawing/2014/main" id="{07872C5B-92B1-1279-FA6A-9A449EAA6DDC}"/>
              </a:ext>
            </a:extLst>
          </p:cNvPr>
          <p:cNvSpPr txBox="1"/>
          <p:nvPr/>
        </p:nvSpPr>
        <p:spPr>
          <a:xfrm>
            <a:off x="5085429" y="598506"/>
            <a:ext cx="6438525" cy="41031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r>
              <a:rPr lang="en-US" sz="4800" i="1" baseline="0">
                <a:ln>
                  <a:solidFill>
                    <a:schemeClr val="bg2"/>
                  </a:solidFill>
                </a:ln>
                <a:solidFill>
                  <a:schemeClr val="bg2"/>
                </a:solidFill>
              </a:rPr>
              <a:t>WHY SHOULD I </a:t>
            </a:r>
            <a:r>
              <a:rPr lang="en-US" sz="4800" i="1" baseline="0">
                <a:ln>
                  <a:solidFill>
                    <a:schemeClr val="accent1"/>
                  </a:solidFill>
                </a:ln>
                <a:solidFill>
                  <a:schemeClr val="accent1"/>
                </a:solidFill>
              </a:rPr>
              <a:t>GIVE</a:t>
            </a:r>
            <a:r>
              <a:rPr lang="en-US" sz="4800" i="1" baseline="0">
                <a:ln>
                  <a:solidFill>
                    <a:schemeClr val="bg2"/>
                  </a:solidFill>
                </a:ln>
                <a:solidFill>
                  <a:schemeClr val="bg2"/>
                </a:solidFill>
              </a:rPr>
              <a:t>?</a:t>
            </a:r>
          </a:p>
        </p:txBody>
      </p:sp>
      <p:sp>
        <p:nvSpPr>
          <p:cNvPr id="10" name="TextBox 9">
            <a:extLst>
              <a:ext uri="{FF2B5EF4-FFF2-40B4-BE49-F238E27FC236}">
                <a16:creationId xmlns:a16="http://schemas.microsoft.com/office/drawing/2014/main" id="{4299B74C-BC56-4129-B9A9-98385707A30F}"/>
              </a:ext>
            </a:extLst>
          </p:cNvPr>
          <p:cNvSpPr txBox="1"/>
          <p:nvPr/>
        </p:nvSpPr>
        <p:spPr>
          <a:xfrm>
            <a:off x="6309565" y="1637052"/>
            <a:ext cx="6438525" cy="1138773"/>
          </a:xfrm>
          <a:prstGeom prst="rect">
            <a:avLst/>
          </a:prstGeom>
          <a:noFill/>
        </p:spPr>
        <p:txBody>
          <a:bodyPr wrap="square" rtlCol="0">
            <a:spAutoFit/>
          </a:bodyPr>
          <a:lstStyle/>
          <a:p>
            <a:r>
              <a:rPr lang="en-US" sz="2000">
                <a:solidFill>
                  <a:schemeClr val="bg1"/>
                </a:solidFill>
              </a:rPr>
              <a:t>Together, we’ve invested</a:t>
            </a:r>
          </a:p>
          <a:p>
            <a:r>
              <a:rPr lang="en-US" sz="2800" b="1">
                <a:solidFill>
                  <a:schemeClr val="bg1"/>
                </a:solidFill>
              </a:rPr>
              <a:t>$350+ million in the arts</a:t>
            </a:r>
          </a:p>
          <a:p>
            <a:r>
              <a:rPr lang="en-US" sz="2000">
                <a:solidFill>
                  <a:schemeClr val="bg1"/>
                </a:solidFill>
              </a:rPr>
              <a:t>growing a strong creative sector and region</a:t>
            </a:r>
          </a:p>
        </p:txBody>
      </p:sp>
      <p:pic>
        <p:nvPicPr>
          <p:cNvPr id="12" name="Picture 11" descr="Logo, icon&#10;&#10;Description automatically generated">
            <a:extLst>
              <a:ext uri="{FF2B5EF4-FFF2-40B4-BE49-F238E27FC236}">
                <a16:creationId xmlns:a16="http://schemas.microsoft.com/office/drawing/2014/main" id="{42E4F160-2E84-D42E-7E6B-42C72D08373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167482" y="1743529"/>
            <a:ext cx="941689" cy="941689"/>
          </a:xfrm>
          <a:prstGeom prst="rect">
            <a:avLst/>
          </a:prstGeom>
        </p:spPr>
      </p:pic>
      <p:sp>
        <p:nvSpPr>
          <p:cNvPr id="19" name="Rectangle 18">
            <a:extLst>
              <a:ext uri="{FF2B5EF4-FFF2-40B4-BE49-F238E27FC236}">
                <a16:creationId xmlns:a16="http://schemas.microsoft.com/office/drawing/2014/main" id="{63710878-7C55-1FCB-6037-4AE2E0532B26}"/>
              </a:ext>
            </a:extLst>
          </p:cNvPr>
          <p:cNvSpPr/>
          <p:nvPr/>
        </p:nvSpPr>
        <p:spPr>
          <a:xfrm>
            <a:off x="4776756" y="3196906"/>
            <a:ext cx="7920438" cy="1828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DA609D3-129F-D824-3E96-DA42D90D246D}"/>
              </a:ext>
            </a:extLst>
          </p:cNvPr>
          <p:cNvSpPr txBox="1"/>
          <p:nvPr/>
        </p:nvSpPr>
        <p:spPr>
          <a:xfrm>
            <a:off x="6309565" y="3633113"/>
            <a:ext cx="6438525" cy="830997"/>
          </a:xfrm>
          <a:prstGeom prst="rect">
            <a:avLst/>
          </a:prstGeom>
          <a:noFill/>
        </p:spPr>
        <p:txBody>
          <a:bodyPr wrap="square" lIns="91440" tIns="45720" rIns="91440" bIns="45720" rtlCol="0" anchor="t">
            <a:spAutoFit/>
          </a:bodyPr>
          <a:lstStyle/>
          <a:p>
            <a:r>
              <a:rPr lang="en-US" sz="2000">
                <a:solidFill>
                  <a:schemeClr val="bg1"/>
                </a:solidFill>
              </a:rPr>
              <a:t>Strong arts and culture are</a:t>
            </a:r>
          </a:p>
          <a:p>
            <a:r>
              <a:rPr lang="en-US" sz="2800" b="1">
                <a:solidFill>
                  <a:schemeClr val="bg1"/>
                </a:solidFill>
              </a:rPr>
              <a:t>tied to strong community support</a:t>
            </a:r>
          </a:p>
        </p:txBody>
      </p:sp>
      <p:pic>
        <p:nvPicPr>
          <p:cNvPr id="21" name="Picture 20" descr="Logo, icon&#10;&#10;Description automatically generated">
            <a:extLst>
              <a:ext uri="{FF2B5EF4-FFF2-40B4-BE49-F238E27FC236}">
                <a16:creationId xmlns:a16="http://schemas.microsoft.com/office/drawing/2014/main" id="{9D48D465-9E9A-9A4E-115E-504BB3A9FE9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167482" y="3572404"/>
            <a:ext cx="941689" cy="941689"/>
          </a:xfrm>
          <a:prstGeom prst="rect">
            <a:avLst/>
          </a:prstGeom>
        </p:spPr>
      </p:pic>
      <p:sp>
        <p:nvSpPr>
          <p:cNvPr id="22" name="Rectangle 21">
            <a:extLst>
              <a:ext uri="{FF2B5EF4-FFF2-40B4-BE49-F238E27FC236}">
                <a16:creationId xmlns:a16="http://schemas.microsoft.com/office/drawing/2014/main" id="{87C3A858-74AF-5D0F-4AA7-05255D92690C}"/>
              </a:ext>
            </a:extLst>
          </p:cNvPr>
          <p:cNvSpPr/>
          <p:nvPr/>
        </p:nvSpPr>
        <p:spPr>
          <a:xfrm>
            <a:off x="4776756" y="5025705"/>
            <a:ext cx="7920438" cy="19411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050C3C1-9C2D-9EB0-6AE7-B1249AEEC6C6}"/>
              </a:ext>
            </a:extLst>
          </p:cNvPr>
          <p:cNvSpPr txBox="1"/>
          <p:nvPr/>
        </p:nvSpPr>
        <p:spPr>
          <a:xfrm>
            <a:off x="6309565" y="5489969"/>
            <a:ext cx="5674495" cy="830997"/>
          </a:xfrm>
          <a:prstGeom prst="rect">
            <a:avLst/>
          </a:prstGeom>
          <a:noFill/>
        </p:spPr>
        <p:txBody>
          <a:bodyPr wrap="square" rtlCol="0">
            <a:spAutoFit/>
          </a:bodyPr>
          <a:lstStyle/>
          <a:p>
            <a:r>
              <a:rPr lang="en-US" sz="2000">
                <a:solidFill>
                  <a:schemeClr val="bg1"/>
                </a:solidFill>
              </a:rPr>
              <a:t>For 95 years, ArtsWave has been </a:t>
            </a:r>
          </a:p>
          <a:p>
            <a:r>
              <a:rPr lang="en-US" sz="2800" b="1">
                <a:solidFill>
                  <a:schemeClr val="bg1"/>
                </a:solidFill>
              </a:rPr>
              <a:t>the way Cincinnati funds its arts</a:t>
            </a:r>
            <a:endParaRPr lang="en-US" sz="2800" b="1" baseline="30000">
              <a:solidFill>
                <a:schemeClr val="bg1"/>
              </a:solidFill>
            </a:endParaRPr>
          </a:p>
        </p:txBody>
      </p:sp>
      <p:pic>
        <p:nvPicPr>
          <p:cNvPr id="26" name="Picture 25" descr="Logo, icon&#10;&#10;Description automatically generated">
            <a:extLst>
              <a:ext uri="{FF2B5EF4-FFF2-40B4-BE49-F238E27FC236}">
                <a16:creationId xmlns:a16="http://schemas.microsoft.com/office/drawing/2014/main" id="{511EE7D7-7DD0-80DB-1059-B62668D13AD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167482" y="5436572"/>
            <a:ext cx="941689" cy="941689"/>
          </a:xfrm>
          <a:prstGeom prst="rect">
            <a:avLst/>
          </a:prstGeom>
        </p:spPr>
      </p:pic>
      <p:sp>
        <p:nvSpPr>
          <p:cNvPr id="7" name="Rectangle 6">
            <a:extLst>
              <a:ext uri="{FF2B5EF4-FFF2-40B4-BE49-F238E27FC236}">
                <a16:creationId xmlns:a16="http://schemas.microsoft.com/office/drawing/2014/main" id="{DDCC0EC4-294F-11D2-2002-BE9CD9CEC447}"/>
              </a:ext>
            </a:extLst>
          </p:cNvPr>
          <p:cNvSpPr/>
          <p:nvPr/>
        </p:nvSpPr>
        <p:spPr>
          <a:xfrm>
            <a:off x="0" y="-24512"/>
            <a:ext cx="3672114" cy="6882512"/>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1" u="none" strike="noStrike" cap="none" spc="0" normalizeH="0" baseline="0">
              <a:ln>
                <a:noFill/>
              </a:ln>
              <a:solidFill>
                <a:srgbClr val="FFFFFF"/>
              </a:solidFill>
              <a:effectLst/>
              <a:uFillTx/>
              <a:latin typeface="Arvo"/>
              <a:ea typeface="Arvo"/>
              <a:cs typeface="Arvo"/>
              <a:sym typeface="Arvo"/>
            </a:endParaRPr>
          </a:p>
        </p:txBody>
      </p:sp>
      <p:pic>
        <p:nvPicPr>
          <p:cNvPr id="117" name="Image" descr="Image"/>
          <p:cNvPicPr>
            <a:picLocks noChangeAspect="1"/>
          </p:cNvPicPr>
          <p:nvPr/>
        </p:nvPicPr>
        <p:blipFill>
          <a:blip r:embed="rId5" cstate="screen">
            <a:extLst>
              <a:ext uri="{28A0092B-C50C-407E-A947-70E740481C1C}">
                <a14:useLocalDpi xmlns:a14="http://schemas.microsoft.com/office/drawing/2010/main"/>
              </a:ext>
            </a:extLst>
          </a:blip>
          <a:srcRect r="52699"/>
          <a:stretch>
            <a:fillRect/>
          </a:stretch>
        </p:blipFill>
        <p:spPr>
          <a:xfrm>
            <a:off x="10369" y="-322333"/>
            <a:ext cx="2875474" cy="7592590"/>
          </a:xfrm>
          <a:prstGeom prst="rect">
            <a:avLst/>
          </a:prstGeom>
          <a:ln w="12700">
            <a:miter lim="400000"/>
          </a:ln>
        </p:spPr>
      </p:pic>
      <p:pic>
        <p:nvPicPr>
          <p:cNvPr id="120" name="2022-07 Cincinnati Music Festival Outdoor Museum Washington Park Courtesy of AGAR (5).jpg" descr="2022-07 Cincinnati Music Festival Outdoor Museum Washington Park Courtesy of AGAR (5).jpg"/>
          <p:cNvPicPr>
            <a:picLocks noChangeAspect="1"/>
          </p:cNvPicPr>
          <p:nvPr/>
        </p:nvPicPr>
        <p:blipFill rotWithShape="1">
          <a:blip r:embed="rId6" cstate="screen">
            <a:extLst>
              <a:ext uri="{28A0092B-C50C-407E-A947-70E740481C1C}">
                <a14:useLocalDpi xmlns:a14="http://schemas.microsoft.com/office/drawing/2010/main"/>
              </a:ext>
            </a:extLst>
          </a:blip>
          <a:srcRect l="29076" t="21781" r="29076" b="13607"/>
          <a:stretch/>
        </p:blipFill>
        <p:spPr>
          <a:xfrm>
            <a:off x="1445725" y="0"/>
            <a:ext cx="3331031" cy="3429000"/>
          </a:xfrm>
          <a:prstGeom prst="rect">
            <a:avLst/>
          </a:prstGeom>
          <a:ln w="12700">
            <a:miter lim="400000"/>
          </a:ln>
        </p:spPr>
      </p:pic>
      <p:pic>
        <p:nvPicPr>
          <p:cNvPr id="9" name="Picture 8" descr="A picture containing person, nature&#10;&#10;Description automatically generated">
            <a:extLst>
              <a:ext uri="{FF2B5EF4-FFF2-40B4-BE49-F238E27FC236}">
                <a16:creationId xmlns:a16="http://schemas.microsoft.com/office/drawing/2014/main" id="{3EA395FC-C9C0-5252-523F-645A57FE0A7A}"/>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a:ext>
            </a:extLst>
          </a:blip>
          <a:srcRect l="29213" t="10222" r="12641" b="-6803"/>
          <a:stretch/>
        </p:blipFill>
        <p:spPr>
          <a:xfrm>
            <a:off x="1445725" y="3428999"/>
            <a:ext cx="3331031" cy="3688851"/>
          </a:xfrm>
          <a:prstGeom prst="rect">
            <a:avLst/>
          </a:prstGeom>
        </p:spPr>
      </p:pic>
      <p:pic>
        <p:nvPicPr>
          <p:cNvPr id="29" name="Picture 28">
            <a:extLst>
              <a:ext uri="{FF2B5EF4-FFF2-40B4-BE49-F238E27FC236}">
                <a16:creationId xmlns:a16="http://schemas.microsoft.com/office/drawing/2014/main" id="{146FFCD2-2A34-4DFE-FAA5-30DF77215341}"/>
              </a:ext>
            </a:extLst>
          </p:cNvPr>
          <p:cNvPicPr>
            <a:picLocks noChangeAspect="1"/>
          </p:cNvPicPr>
          <p:nvPr/>
        </p:nvPicPr>
        <p:blipFill>
          <a:blip r:embed="rId9" cstate="hqprint">
            <a:extLst>
              <a:ext uri="{28A0092B-C50C-407E-A947-70E740481C1C}">
                <a14:useLocalDpi xmlns:a14="http://schemas.microsoft.com/office/drawing/2010/main"/>
              </a:ext>
            </a:extLst>
          </a:blip>
          <a:srcRect/>
          <a:stretch/>
        </p:blipFill>
        <p:spPr>
          <a:xfrm>
            <a:off x="253082" y="5922977"/>
            <a:ext cx="939766" cy="592277"/>
          </a:xfrm>
          <a:prstGeom prst="rect">
            <a:avLst/>
          </a:prstGeom>
        </p:spPr>
      </p:pic>
    </p:spTree>
    <p:extLst>
      <p:ext uri="{BB962C8B-B14F-4D97-AF65-F5344CB8AC3E}">
        <p14:creationId xmlns:p14="http://schemas.microsoft.com/office/powerpoint/2010/main" val="9252462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12000" decel="88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0-#ppt_w/2"/>
                                          </p:val>
                                        </p:tav>
                                        <p:tav tm="100000">
                                          <p:val>
                                            <p:strVal val="#ppt_x"/>
                                          </p:val>
                                        </p:tav>
                                      </p:tavLst>
                                    </p:anim>
                                    <p:anim calcmode="lin" valueType="num">
                                      <p:cBhvr additive="base">
                                        <p:cTn id="8" dur="1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accel="12000" decel="8800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500" fill="hold"/>
                                        <p:tgtEl>
                                          <p:spTgt spid="16"/>
                                        </p:tgtEl>
                                        <p:attrNameLst>
                                          <p:attrName>ppt_x</p:attrName>
                                        </p:attrNameLst>
                                      </p:cBhvr>
                                      <p:tavLst>
                                        <p:tav tm="0">
                                          <p:val>
                                            <p:strVal val="0-#ppt_w/2"/>
                                          </p:val>
                                        </p:tav>
                                        <p:tav tm="100000">
                                          <p:val>
                                            <p:strVal val="#ppt_x"/>
                                          </p:val>
                                        </p:tav>
                                      </p:tavLst>
                                    </p:anim>
                                    <p:anim calcmode="lin" valueType="num">
                                      <p:cBhvr additive="base">
                                        <p:cTn id="12" dur="1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accel="14000" decel="8600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500" fill="hold"/>
                                        <p:tgtEl>
                                          <p:spTgt spid="10"/>
                                        </p:tgtEl>
                                        <p:attrNameLst>
                                          <p:attrName>ppt_x</p:attrName>
                                        </p:attrNameLst>
                                      </p:cBhvr>
                                      <p:tavLst>
                                        <p:tav tm="0">
                                          <p:val>
                                            <p:strVal val="0-#ppt_w/2"/>
                                          </p:val>
                                        </p:tav>
                                        <p:tav tm="100000">
                                          <p:val>
                                            <p:strVal val="#ppt_x"/>
                                          </p:val>
                                        </p:tav>
                                      </p:tavLst>
                                    </p:anim>
                                    <p:anim calcmode="lin" valueType="num">
                                      <p:cBhvr additive="base">
                                        <p:cTn id="18" dur="1500" fill="hold"/>
                                        <p:tgtEl>
                                          <p:spTgt spid="10"/>
                                        </p:tgtEl>
                                        <p:attrNameLst>
                                          <p:attrName>ppt_y</p:attrName>
                                        </p:attrNameLst>
                                      </p:cBhvr>
                                      <p:tavLst>
                                        <p:tav tm="0">
                                          <p:val>
                                            <p:strVal val="#ppt_y"/>
                                          </p:val>
                                        </p:tav>
                                        <p:tav tm="100000">
                                          <p:val>
                                            <p:strVal val="#ppt_y"/>
                                          </p:val>
                                        </p:tav>
                                      </p:tavLst>
                                    </p:anim>
                                  </p:childTnLst>
                                </p:cTn>
                              </p:par>
                              <p:par>
                                <p:cTn id="19" presetID="2" presetClass="entr" presetSubtype="8" accel="14000" decel="8600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1500" fill="hold"/>
                                        <p:tgtEl>
                                          <p:spTgt spid="12"/>
                                        </p:tgtEl>
                                        <p:attrNameLst>
                                          <p:attrName>ppt_x</p:attrName>
                                        </p:attrNameLst>
                                      </p:cBhvr>
                                      <p:tavLst>
                                        <p:tav tm="0">
                                          <p:val>
                                            <p:strVal val="0-#ppt_w/2"/>
                                          </p:val>
                                        </p:tav>
                                        <p:tav tm="100000">
                                          <p:val>
                                            <p:strVal val="#ppt_x"/>
                                          </p:val>
                                        </p:tav>
                                      </p:tavLst>
                                    </p:anim>
                                    <p:anim calcmode="lin" valueType="num">
                                      <p:cBhvr additive="base">
                                        <p:cTn id="22" dur="1500" fill="hold"/>
                                        <p:tgtEl>
                                          <p:spTgt spid="12"/>
                                        </p:tgtEl>
                                        <p:attrNameLst>
                                          <p:attrName>ppt_y</p:attrName>
                                        </p:attrNameLst>
                                      </p:cBhvr>
                                      <p:tavLst>
                                        <p:tav tm="0">
                                          <p:val>
                                            <p:strVal val="#ppt_y"/>
                                          </p:val>
                                        </p:tav>
                                        <p:tav tm="100000">
                                          <p:val>
                                            <p:strVal val="#ppt_y"/>
                                          </p:val>
                                        </p:tav>
                                      </p:tavLst>
                                    </p:anim>
                                  </p:childTnLst>
                                </p:cTn>
                              </p:par>
                              <p:par>
                                <p:cTn id="23" presetID="2" presetClass="entr" presetSubtype="8" accel="14000" decel="8600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1500" fill="hold"/>
                                        <p:tgtEl>
                                          <p:spTgt spid="18"/>
                                        </p:tgtEl>
                                        <p:attrNameLst>
                                          <p:attrName>ppt_x</p:attrName>
                                        </p:attrNameLst>
                                      </p:cBhvr>
                                      <p:tavLst>
                                        <p:tav tm="0">
                                          <p:val>
                                            <p:strVal val="0-#ppt_w/2"/>
                                          </p:val>
                                        </p:tav>
                                        <p:tav tm="100000">
                                          <p:val>
                                            <p:strVal val="#ppt_x"/>
                                          </p:val>
                                        </p:tav>
                                      </p:tavLst>
                                    </p:anim>
                                    <p:anim calcmode="lin" valueType="num">
                                      <p:cBhvr additive="base">
                                        <p:cTn id="26" dur="1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accel="14000" decel="8600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1500" fill="hold"/>
                                        <p:tgtEl>
                                          <p:spTgt spid="20"/>
                                        </p:tgtEl>
                                        <p:attrNameLst>
                                          <p:attrName>ppt_x</p:attrName>
                                        </p:attrNameLst>
                                      </p:cBhvr>
                                      <p:tavLst>
                                        <p:tav tm="0">
                                          <p:val>
                                            <p:strVal val="0-#ppt_w/2"/>
                                          </p:val>
                                        </p:tav>
                                        <p:tav tm="100000">
                                          <p:val>
                                            <p:strVal val="#ppt_x"/>
                                          </p:val>
                                        </p:tav>
                                      </p:tavLst>
                                    </p:anim>
                                    <p:anim calcmode="lin" valueType="num">
                                      <p:cBhvr additive="base">
                                        <p:cTn id="32" dur="1500" fill="hold"/>
                                        <p:tgtEl>
                                          <p:spTgt spid="20"/>
                                        </p:tgtEl>
                                        <p:attrNameLst>
                                          <p:attrName>ppt_y</p:attrName>
                                        </p:attrNameLst>
                                      </p:cBhvr>
                                      <p:tavLst>
                                        <p:tav tm="0">
                                          <p:val>
                                            <p:strVal val="#ppt_y"/>
                                          </p:val>
                                        </p:tav>
                                        <p:tav tm="100000">
                                          <p:val>
                                            <p:strVal val="#ppt_y"/>
                                          </p:val>
                                        </p:tav>
                                      </p:tavLst>
                                    </p:anim>
                                  </p:childTnLst>
                                </p:cTn>
                              </p:par>
                              <p:par>
                                <p:cTn id="33" presetID="2" presetClass="entr" presetSubtype="8" accel="14000" decel="8600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1500" fill="hold"/>
                                        <p:tgtEl>
                                          <p:spTgt spid="21"/>
                                        </p:tgtEl>
                                        <p:attrNameLst>
                                          <p:attrName>ppt_x</p:attrName>
                                        </p:attrNameLst>
                                      </p:cBhvr>
                                      <p:tavLst>
                                        <p:tav tm="0">
                                          <p:val>
                                            <p:strVal val="0-#ppt_w/2"/>
                                          </p:val>
                                        </p:tav>
                                        <p:tav tm="100000">
                                          <p:val>
                                            <p:strVal val="#ppt_x"/>
                                          </p:val>
                                        </p:tav>
                                      </p:tavLst>
                                    </p:anim>
                                    <p:anim calcmode="lin" valueType="num">
                                      <p:cBhvr additive="base">
                                        <p:cTn id="36" dur="1500" fill="hold"/>
                                        <p:tgtEl>
                                          <p:spTgt spid="21"/>
                                        </p:tgtEl>
                                        <p:attrNameLst>
                                          <p:attrName>ppt_y</p:attrName>
                                        </p:attrNameLst>
                                      </p:cBhvr>
                                      <p:tavLst>
                                        <p:tav tm="0">
                                          <p:val>
                                            <p:strVal val="#ppt_y"/>
                                          </p:val>
                                        </p:tav>
                                        <p:tav tm="100000">
                                          <p:val>
                                            <p:strVal val="#ppt_y"/>
                                          </p:val>
                                        </p:tav>
                                      </p:tavLst>
                                    </p:anim>
                                  </p:childTnLst>
                                </p:cTn>
                              </p:par>
                              <p:par>
                                <p:cTn id="37" presetID="2" presetClass="entr" presetSubtype="8" accel="14000" decel="8600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1500" fill="hold"/>
                                        <p:tgtEl>
                                          <p:spTgt spid="19"/>
                                        </p:tgtEl>
                                        <p:attrNameLst>
                                          <p:attrName>ppt_x</p:attrName>
                                        </p:attrNameLst>
                                      </p:cBhvr>
                                      <p:tavLst>
                                        <p:tav tm="0">
                                          <p:val>
                                            <p:strVal val="0-#ppt_w/2"/>
                                          </p:val>
                                        </p:tav>
                                        <p:tav tm="100000">
                                          <p:val>
                                            <p:strVal val="#ppt_x"/>
                                          </p:val>
                                        </p:tav>
                                      </p:tavLst>
                                    </p:anim>
                                    <p:anim calcmode="lin" valueType="num">
                                      <p:cBhvr additive="base">
                                        <p:cTn id="40" dur="1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accel="14000" decel="8600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additive="base">
                                        <p:cTn id="45" dur="1500" fill="hold"/>
                                        <p:tgtEl>
                                          <p:spTgt spid="25"/>
                                        </p:tgtEl>
                                        <p:attrNameLst>
                                          <p:attrName>ppt_x</p:attrName>
                                        </p:attrNameLst>
                                      </p:cBhvr>
                                      <p:tavLst>
                                        <p:tav tm="0">
                                          <p:val>
                                            <p:strVal val="0-#ppt_w/2"/>
                                          </p:val>
                                        </p:tav>
                                        <p:tav tm="100000">
                                          <p:val>
                                            <p:strVal val="#ppt_x"/>
                                          </p:val>
                                        </p:tav>
                                      </p:tavLst>
                                    </p:anim>
                                    <p:anim calcmode="lin" valueType="num">
                                      <p:cBhvr additive="base">
                                        <p:cTn id="46" dur="1500" fill="hold"/>
                                        <p:tgtEl>
                                          <p:spTgt spid="25"/>
                                        </p:tgtEl>
                                        <p:attrNameLst>
                                          <p:attrName>ppt_y</p:attrName>
                                        </p:attrNameLst>
                                      </p:cBhvr>
                                      <p:tavLst>
                                        <p:tav tm="0">
                                          <p:val>
                                            <p:strVal val="#ppt_y"/>
                                          </p:val>
                                        </p:tav>
                                        <p:tav tm="100000">
                                          <p:val>
                                            <p:strVal val="#ppt_y"/>
                                          </p:val>
                                        </p:tav>
                                      </p:tavLst>
                                    </p:anim>
                                  </p:childTnLst>
                                </p:cTn>
                              </p:par>
                              <p:par>
                                <p:cTn id="47" presetID="2" presetClass="entr" presetSubtype="8" accel="14000" decel="8600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1500" fill="hold"/>
                                        <p:tgtEl>
                                          <p:spTgt spid="22"/>
                                        </p:tgtEl>
                                        <p:attrNameLst>
                                          <p:attrName>ppt_x</p:attrName>
                                        </p:attrNameLst>
                                      </p:cBhvr>
                                      <p:tavLst>
                                        <p:tav tm="0">
                                          <p:val>
                                            <p:strVal val="0-#ppt_w/2"/>
                                          </p:val>
                                        </p:tav>
                                        <p:tav tm="100000">
                                          <p:val>
                                            <p:strVal val="#ppt_x"/>
                                          </p:val>
                                        </p:tav>
                                      </p:tavLst>
                                    </p:anim>
                                    <p:anim calcmode="lin" valueType="num">
                                      <p:cBhvr additive="base">
                                        <p:cTn id="50" dur="1500" fill="hold"/>
                                        <p:tgtEl>
                                          <p:spTgt spid="22"/>
                                        </p:tgtEl>
                                        <p:attrNameLst>
                                          <p:attrName>ppt_y</p:attrName>
                                        </p:attrNameLst>
                                      </p:cBhvr>
                                      <p:tavLst>
                                        <p:tav tm="0">
                                          <p:val>
                                            <p:strVal val="#ppt_y"/>
                                          </p:val>
                                        </p:tav>
                                        <p:tav tm="100000">
                                          <p:val>
                                            <p:strVal val="#ppt_y"/>
                                          </p:val>
                                        </p:tav>
                                      </p:tavLst>
                                    </p:anim>
                                  </p:childTnLst>
                                </p:cTn>
                              </p:par>
                              <p:par>
                                <p:cTn id="51" presetID="2" presetClass="entr" presetSubtype="8" accel="14000" decel="8600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1500" fill="hold"/>
                                        <p:tgtEl>
                                          <p:spTgt spid="26"/>
                                        </p:tgtEl>
                                        <p:attrNameLst>
                                          <p:attrName>ppt_x</p:attrName>
                                        </p:attrNameLst>
                                      </p:cBhvr>
                                      <p:tavLst>
                                        <p:tav tm="0">
                                          <p:val>
                                            <p:strVal val="0-#ppt_w/2"/>
                                          </p:val>
                                        </p:tav>
                                        <p:tav tm="100000">
                                          <p:val>
                                            <p:strVal val="#ppt_x"/>
                                          </p:val>
                                        </p:tav>
                                      </p:tavLst>
                                    </p:anim>
                                    <p:anim calcmode="lin" valueType="num">
                                      <p:cBhvr additive="base">
                                        <p:cTn id="54" dur="1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6" grpId="0" animBg="1"/>
      <p:bldP spid="5" grpId="0" animBg="1"/>
      <p:bldP spid="10" grpId="0"/>
      <p:bldP spid="19" grpId="0" animBg="1"/>
      <p:bldP spid="20" grpId="0"/>
      <p:bldP spid="22" grpId="0" animBg="1"/>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82F434-0FEF-6BFA-0426-6D255E05AD5F}"/>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ln w="12700">
                <a:solidFill>
                  <a:schemeClr val="bg2"/>
                </a:solidFill>
              </a:ln>
              <a:solidFill>
                <a:srgbClr val="FFFFFF"/>
              </a:solidFill>
              <a:latin typeface="Century Gothic" panose="020B0502020202020204" pitchFamily="34" charset="0"/>
            </a:endParaRPr>
          </a:p>
        </p:txBody>
      </p:sp>
      <p:pic>
        <p:nvPicPr>
          <p:cNvPr id="221" name="Image" descr="Image"/>
          <p:cNvPicPr>
            <a:picLocks noChangeAspect="1"/>
          </p:cNvPicPr>
          <p:nvPr/>
        </p:nvPicPr>
        <p:blipFill>
          <a:blip r:embed="rId5" cstate="screen">
            <a:extLst>
              <a:ext uri="{28A0092B-C50C-407E-A947-70E740481C1C}">
                <a14:useLocalDpi xmlns:a14="http://schemas.microsoft.com/office/drawing/2010/main"/>
              </a:ext>
            </a:extLst>
          </a:blip>
          <a:srcRect t="16974" r="11931" b="19772"/>
          <a:stretch>
            <a:fillRect/>
          </a:stretch>
        </p:blipFill>
        <p:spPr>
          <a:xfrm>
            <a:off x="-130419" y="-16980"/>
            <a:ext cx="7683191" cy="6891960"/>
          </a:xfrm>
          <a:prstGeom prst="rect">
            <a:avLst/>
          </a:prstGeom>
          <a:ln w="12700">
            <a:miter lim="400000"/>
          </a:ln>
        </p:spPr>
      </p:pic>
      <p:sp>
        <p:nvSpPr>
          <p:cNvPr id="222" name="Circle"/>
          <p:cNvSpPr/>
          <p:nvPr/>
        </p:nvSpPr>
        <p:spPr>
          <a:xfrm>
            <a:off x="7873691" y="1640553"/>
            <a:ext cx="3810000" cy="3810000"/>
          </a:xfrm>
          <a:prstGeom prst="ellipse">
            <a:avLst/>
          </a:prstGeom>
          <a:solidFill>
            <a:srgbClr val="000000">
              <a:alpha val="4959"/>
            </a:srgbClr>
          </a:solidFill>
          <a:ln w="12700">
            <a:miter lim="400000"/>
          </a:ln>
        </p:spPr>
        <p:txBody>
          <a:bodyPr lIns="25400" tIns="25400" rIns="25400" bIns="25400" anchor="ctr"/>
          <a:lstStyle/>
          <a:p>
            <a:pPr algn="ctr">
              <a:lnSpc>
                <a:spcPct val="100000"/>
              </a:lnSpc>
              <a:defRPr sz="3000" cap="none" spc="0">
                <a:solidFill>
                  <a:srgbClr val="FFFFFF"/>
                </a:solidFill>
              </a:defRPr>
            </a:pPr>
            <a:endParaRPr sz="1500"/>
          </a:p>
        </p:txBody>
      </p:sp>
      <p:pic>
        <p:nvPicPr>
          <p:cNvPr id="4" name="Picture 3">
            <a:extLst>
              <a:ext uri="{FF2B5EF4-FFF2-40B4-BE49-F238E27FC236}">
                <a16:creationId xmlns:a16="http://schemas.microsoft.com/office/drawing/2014/main" id="{29AF28AE-F5DE-071A-BC08-BF45A8EF383F}"/>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11073391" y="6076036"/>
            <a:ext cx="939766" cy="592277"/>
          </a:xfrm>
          <a:prstGeom prst="rect">
            <a:avLst/>
          </a:prstGeom>
        </p:spPr>
      </p:pic>
      <p:pic>
        <p:nvPicPr>
          <p:cNvPr id="3" name="ArtsWave_2023_Campaign_Video">
            <a:hlinkClick r:id="" action="ppaction://media"/>
            <a:extLst>
              <a:ext uri="{FF2B5EF4-FFF2-40B4-BE49-F238E27FC236}">
                <a16:creationId xmlns:a16="http://schemas.microsoft.com/office/drawing/2014/main" id="{B6206F10-E549-27CC-149B-51DB12F03C1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58269" y="820276"/>
            <a:ext cx="9275461" cy="52174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Background pattern&#10;&#10;Description automatically generated">
            <a:extLst>
              <a:ext uri="{FF2B5EF4-FFF2-40B4-BE49-F238E27FC236}">
                <a16:creationId xmlns:a16="http://schemas.microsoft.com/office/drawing/2014/main" id="{E51675C5-7438-5582-8661-B324A9608301}"/>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3174849" y="-1333488"/>
            <a:ext cx="9029700" cy="9029700"/>
          </a:xfrm>
          <a:prstGeom prst="rect">
            <a:avLst/>
          </a:prstGeom>
        </p:spPr>
      </p:pic>
      <p:sp>
        <p:nvSpPr>
          <p:cNvPr id="177" name="Lorem ipsum dolor sit amen, consectetur adipiscing elit. Curabitur aliquet efficitur tincidunt. Nam lectus neque."/>
          <p:cNvSpPr txBox="1"/>
          <p:nvPr/>
        </p:nvSpPr>
        <p:spPr>
          <a:xfrm>
            <a:off x="7537187" y="3533656"/>
            <a:ext cx="2865851" cy="107757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a:defRPr sz="2500" i="0" cap="none" spc="125">
                <a:solidFill>
                  <a:srgbClr val="FFFFFF"/>
                </a:solidFill>
                <a:latin typeface="Century Gothic"/>
                <a:ea typeface="Century Gothic"/>
                <a:cs typeface="Century Gothic"/>
                <a:sym typeface="Century Gothic"/>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50" b="0" i="0" u="none" strike="noStrike" kern="1200" cap="none" spc="125" normalizeH="0" baseline="0" noProof="0">
                <a:ln>
                  <a:noFill/>
                </a:ln>
                <a:solidFill>
                  <a:srgbClr val="FFFFFF"/>
                </a:solidFill>
                <a:effectLst/>
                <a:uLnTx/>
                <a:uFillTx/>
                <a:latin typeface="Century Gothic"/>
                <a:sym typeface="Century Gothic"/>
              </a:rPr>
              <a:t>Lorem ipsum dolor sit amen, consectetur adipiscing elit. Curabitur aliquet efficitur tincidunt. Nam lectus neque. </a:t>
            </a:r>
          </a:p>
        </p:txBody>
      </p:sp>
      <p:pic>
        <p:nvPicPr>
          <p:cNvPr id="6" name="Picture 5" descr="A group of people standing in front of a building&#10;&#10;Description automatically generated with medium confidence">
            <a:extLst>
              <a:ext uri="{FF2B5EF4-FFF2-40B4-BE49-F238E27FC236}">
                <a16:creationId xmlns:a16="http://schemas.microsoft.com/office/drawing/2014/main" id="{D4A648B4-BFBD-E6DE-731C-915ED6BC4B92}"/>
              </a:ext>
            </a:extLst>
          </p:cNvPr>
          <p:cNvPicPr>
            <a:picLocks noChangeAspect="1"/>
          </p:cNvPicPr>
          <p:nvPr/>
        </p:nvPicPr>
        <p:blipFill rotWithShape="1">
          <a:blip r:embed="rId4">
            <a:extLst>
              <a:ext uri="{28A0092B-C50C-407E-A947-70E740481C1C}">
                <a14:useLocalDpi xmlns:a14="http://schemas.microsoft.com/office/drawing/2010/main" val="0"/>
              </a:ext>
            </a:extLst>
          </a:blip>
          <a:srcRect l="-13582" r="13582"/>
          <a:stretch/>
        </p:blipFill>
        <p:spPr>
          <a:xfrm>
            <a:off x="-1538830" y="-223706"/>
            <a:ext cx="5773692" cy="7514723"/>
          </a:xfrm>
          <a:prstGeom prst="parallelogram">
            <a:avLst>
              <a:gd name="adj" fmla="val 13782"/>
            </a:avLst>
          </a:prstGeom>
        </p:spPr>
      </p:pic>
      <p:sp>
        <p:nvSpPr>
          <p:cNvPr id="12" name="HEADLINE">
            <a:extLst>
              <a:ext uri="{FF2B5EF4-FFF2-40B4-BE49-F238E27FC236}">
                <a16:creationId xmlns:a16="http://schemas.microsoft.com/office/drawing/2014/main" id="{68DDB1F0-2C13-88FF-BE7B-91B60E5F202C}"/>
              </a:ext>
            </a:extLst>
          </p:cNvPr>
          <p:cNvSpPr txBox="1"/>
          <p:nvPr/>
        </p:nvSpPr>
        <p:spPr>
          <a:xfrm>
            <a:off x="4532979" y="617556"/>
            <a:ext cx="7659021" cy="525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sz="4800" b="1" i="1" u="none" strike="noStrike" kern="1200" cap="none" spc="0" normalizeH="0" baseline="0" noProof="0">
                <a:ln>
                  <a:solidFill>
                    <a:srgbClr val="FF0000"/>
                  </a:solidFill>
                </a:ln>
                <a:solidFill>
                  <a:srgbClr val="FF0000"/>
                </a:solidFill>
                <a:effectLst/>
                <a:uLnTx/>
                <a:uFillTx/>
                <a:latin typeface="Century Gothic"/>
                <a:sym typeface="Century Gothic"/>
              </a:rPr>
              <a:t>ROLE OF THE COORDINATOR</a:t>
            </a:r>
          </a:p>
        </p:txBody>
      </p:sp>
      <p:sp>
        <p:nvSpPr>
          <p:cNvPr id="13" name="TextBox 12">
            <a:extLst>
              <a:ext uri="{FF2B5EF4-FFF2-40B4-BE49-F238E27FC236}">
                <a16:creationId xmlns:a16="http://schemas.microsoft.com/office/drawing/2014/main" id="{C872C45B-B04A-E288-4986-CFEEC2AEBD72}"/>
              </a:ext>
            </a:extLst>
          </p:cNvPr>
          <p:cNvSpPr txBox="1"/>
          <p:nvPr/>
        </p:nvSpPr>
        <p:spPr>
          <a:xfrm>
            <a:off x="4234862" y="2055381"/>
            <a:ext cx="7671570" cy="52322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11921"/>
                </a:solidFill>
                <a:effectLst/>
                <a:uLnTx/>
                <a:uFillTx/>
                <a:latin typeface="Century Gothic" panose="020F0302020204030204"/>
                <a:ea typeface="+mn-ea"/>
                <a:cs typeface="+mn-cs"/>
              </a:rPr>
              <a:t>Promote ArtsWave</a:t>
            </a:r>
          </a:p>
        </p:txBody>
      </p:sp>
      <p:sp>
        <p:nvSpPr>
          <p:cNvPr id="14" name="TextBox 13">
            <a:extLst>
              <a:ext uri="{FF2B5EF4-FFF2-40B4-BE49-F238E27FC236}">
                <a16:creationId xmlns:a16="http://schemas.microsoft.com/office/drawing/2014/main" id="{F7F99FBF-8C48-9FBA-277E-F0FE94317154}"/>
              </a:ext>
            </a:extLst>
          </p:cNvPr>
          <p:cNvSpPr txBox="1"/>
          <p:nvPr/>
        </p:nvSpPr>
        <p:spPr>
          <a:xfrm>
            <a:off x="4234862" y="2491966"/>
            <a:ext cx="7216358" cy="579646"/>
          </a:xfrm>
          <a:prstGeom prst="rect">
            <a:avLst/>
          </a:prstGeom>
          <a:noFill/>
        </p:spPr>
        <p:txBody>
          <a:bodyPr wrap="square" rtlCol="0" anchor="ctr">
            <a:spAutoFit/>
          </a:bodyPr>
          <a:lstStyle/>
          <a:p>
            <a:pPr>
              <a:defRPr/>
            </a:pPr>
            <a:r>
              <a:rPr lang="en-US" sz="1900">
                <a:solidFill>
                  <a:srgbClr val="111921"/>
                </a:solidFill>
                <a:latin typeface="Century Gothic" panose="020F0302020204030204"/>
              </a:rPr>
              <a:t>What the arts do, how to give, information on events, 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30000" noProof="0">
              <a:ln>
                <a:noFill/>
              </a:ln>
              <a:solidFill>
                <a:srgbClr val="111921"/>
              </a:solidFill>
              <a:effectLst/>
              <a:uLnTx/>
              <a:uFillTx/>
              <a:latin typeface="Century Gothic" panose="020F0302020204030204"/>
            </a:endParaRPr>
          </a:p>
        </p:txBody>
      </p:sp>
      <p:pic>
        <p:nvPicPr>
          <p:cNvPr id="40" name="Picture 39">
            <a:extLst>
              <a:ext uri="{FF2B5EF4-FFF2-40B4-BE49-F238E27FC236}">
                <a16:creationId xmlns:a16="http://schemas.microsoft.com/office/drawing/2014/main" id="{2D8EFF8F-C5B0-08F2-A48D-974A165AB87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529455" y="5732932"/>
            <a:ext cx="1482681" cy="935245"/>
          </a:xfrm>
          <a:prstGeom prst="rect">
            <a:avLst/>
          </a:prstGeom>
        </p:spPr>
      </p:pic>
      <p:sp>
        <p:nvSpPr>
          <p:cNvPr id="2" name="TextBox 1">
            <a:extLst>
              <a:ext uri="{FF2B5EF4-FFF2-40B4-BE49-F238E27FC236}">
                <a16:creationId xmlns:a16="http://schemas.microsoft.com/office/drawing/2014/main" id="{EA122523-E4E4-EBB1-0B4D-8BA72155120B}"/>
              </a:ext>
            </a:extLst>
          </p:cNvPr>
          <p:cNvSpPr txBox="1"/>
          <p:nvPr/>
        </p:nvSpPr>
        <p:spPr>
          <a:xfrm>
            <a:off x="4234862" y="3071612"/>
            <a:ext cx="7671570" cy="52322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11921"/>
                </a:solidFill>
                <a:effectLst/>
                <a:uLnTx/>
                <a:uFillTx/>
                <a:latin typeface="Century Gothic" panose="020F0302020204030204"/>
                <a:ea typeface="+mn-ea"/>
                <a:cs typeface="+mn-cs"/>
              </a:rPr>
              <a:t>Drive Response</a:t>
            </a:r>
          </a:p>
        </p:txBody>
      </p:sp>
      <p:sp>
        <p:nvSpPr>
          <p:cNvPr id="3" name="TextBox 2">
            <a:extLst>
              <a:ext uri="{FF2B5EF4-FFF2-40B4-BE49-F238E27FC236}">
                <a16:creationId xmlns:a16="http://schemas.microsoft.com/office/drawing/2014/main" id="{4F585F89-E2B3-11EA-D83C-F5AFBC51A7AF}"/>
              </a:ext>
            </a:extLst>
          </p:cNvPr>
          <p:cNvSpPr txBox="1"/>
          <p:nvPr/>
        </p:nvSpPr>
        <p:spPr>
          <a:xfrm>
            <a:off x="4261487" y="3514658"/>
            <a:ext cx="7618320" cy="872034"/>
          </a:xfrm>
          <a:prstGeom prst="rect">
            <a:avLst/>
          </a:prstGeom>
          <a:noFill/>
        </p:spPr>
        <p:txBody>
          <a:bodyPr wrap="square" rtlCol="0" anchor="ctr">
            <a:spAutoFit/>
          </a:bodyPr>
          <a:lstStyle/>
          <a:p>
            <a:pPr>
              <a:defRPr/>
            </a:pPr>
            <a:r>
              <a:rPr lang="en-US" sz="1900">
                <a:solidFill>
                  <a:srgbClr val="111921"/>
                </a:solidFill>
                <a:latin typeface="Century Gothic" panose="020F0302020204030204"/>
              </a:rPr>
              <a:t>Schedule/send communications, organize engagement efforts</a:t>
            </a:r>
          </a:p>
          <a:p>
            <a:pPr>
              <a:defRPr/>
            </a:pPr>
            <a:endParaRPr lang="en-US" sz="1900">
              <a:solidFill>
                <a:srgbClr val="111921"/>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30000" noProof="0">
              <a:ln>
                <a:noFill/>
              </a:ln>
              <a:solidFill>
                <a:srgbClr val="111921"/>
              </a:solidFill>
              <a:effectLst/>
              <a:uLnTx/>
              <a:uFillTx/>
              <a:latin typeface="Century Gothic" panose="020F0302020204030204"/>
            </a:endParaRPr>
          </a:p>
        </p:txBody>
      </p:sp>
      <p:sp>
        <p:nvSpPr>
          <p:cNvPr id="4" name="TextBox 3">
            <a:extLst>
              <a:ext uri="{FF2B5EF4-FFF2-40B4-BE49-F238E27FC236}">
                <a16:creationId xmlns:a16="http://schemas.microsoft.com/office/drawing/2014/main" id="{464EFF60-84BF-2935-CFD4-D5DD345FDB60}"/>
              </a:ext>
            </a:extLst>
          </p:cNvPr>
          <p:cNvSpPr txBox="1"/>
          <p:nvPr/>
        </p:nvSpPr>
        <p:spPr>
          <a:xfrm>
            <a:off x="4234862" y="4074542"/>
            <a:ext cx="7671570" cy="52322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11921"/>
                </a:solidFill>
                <a:effectLst/>
                <a:uLnTx/>
                <a:uFillTx/>
                <a:latin typeface="Century Gothic" panose="020F0302020204030204"/>
                <a:ea typeface="+mn-ea"/>
                <a:cs typeface="+mn-cs"/>
              </a:rPr>
              <a:t>Encourage Giving</a:t>
            </a:r>
          </a:p>
        </p:txBody>
      </p:sp>
      <p:sp>
        <p:nvSpPr>
          <p:cNvPr id="5" name="TextBox 4">
            <a:extLst>
              <a:ext uri="{FF2B5EF4-FFF2-40B4-BE49-F238E27FC236}">
                <a16:creationId xmlns:a16="http://schemas.microsoft.com/office/drawing/2014/main" id="{8BCF22CE-88FB-E3B6-6C3E-59423948CBF2}"/>
              </a:ext>
            </a:extLst>
          </p:cNvPr>
          <p:cNvSpPr txBox="1"/>
          <p:nvPr/>
        </p:nvSpPr>
        <p:spPr>
          <a:xfrm>
            <a:off x="4234862" y="4511127"/>
            <a:ext cx="7216358" cy="579646"/>
          </a:xfrm>
          <a:prstGeom prst="rect">
            <a:avLst/>
          </a:prstGeom>
          <a:noFill/>
        </p:spPr>
        <p:txBody>
          <a:bodyPr wrap="square" rtlCol="0" anchor="ctr">
            <a:spAutoFit/>
          </a:bodyPr>
          <a:lstStyle/>
          <a:p>
            <a:pPr>
              <a:defRPr/>
            </a:pPr>
            <a:r>
              <a:rPr lang="en-US" sz="1900">
                <a:solidFill>
                  <a:srgbClr val="111921"/>
                </a:solidFill>
                <a:latin typeface="Century Gothic" panose="020F0302020204030204"/>
              </a:rPr>
              <a:t>Be Creative!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30000" noProof="0">
              <a:ln>
                <a:noFill/>
              </a:ln>
              <a:solidFill>
                <a:srgbClr val="111921"/>
              </a:solidFill>
              <a:effectLst/>
              <a:uLnTx/>
              <a:uFillTx/>
              <a:latin typeface="Century Gothic" panose="020F0302020204030204"/>
            </a:endParaRPr>
          </a:p>
        </p:txBody>
      </p:sp>
      <p:sp>
        <p:nvSpPr>
          <p:cNvPr id="7" name="TextBox 6">
            <a:extLst>
              <a:ext uri="{FF2B5EF4-FFF2-40B4-BE49-F238E27FC236}">
                <a16:creationId xmlns:a16="http://schemas.microsoft.com/office/drawing/2014/main" id="{3476216C-9A4A-5447-8CEC-FAE95CBB8E56}"/>
              </a:ext>
            </a:extLst>
          </p:cNvPr>
          <p:cNvSpPr txBox="1"/>
          <p:nvPr/>
        </p:nvSpPr>
        <p:spPr>
          <a:xfrm>
            <a:off x="4234862" y="5065468"/>
            <a:ext cx="7671570" cy="52322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11921"/>
                </a:solidFill>
                <a:effectLst/>
                <a:uLnTx/>
                <a:uFillTx/>
                <a:latin typeface="Century Gothic" panose="020F0302020204030204"/>
                <a:ea typeface="+mn-ea"/>
                <a:cs typeface="+mn-cs"/>
              </a:rPr>
              <a:t>Tell the Story of the Arts</a:t>
            </a:r>
          </a:p>
        </p:txBody>
      </p:sp>
      <p:sp>
        <p:nvSpPr>
          <p:cNvPr id="8" name="TextBox 7">
            <a:extLst>
              <a:ext uri="{FF2B5EF4-FFF2-40B4-BE49-F238E27FC236}">
                <a16:creationId xmlns:a16="http://schemas.microsoft.com/office/drawing/2014/main" id="{423AF419-555C-1529-FAE3-66DA85BDB4C5}"/>
              </a:ext>
            </a:extLst>
          </p:cNvPr>
          <p:cNvSpPr txBox="1"/>
          <p:nvPr/>
        </p:nvSpPr>
        <p:spPr>
          <a:xfrm>
            <a:off x="4234862" y="5502053"/>
            <a:ext cx="7216358" cy="579646"/>
          </a:xfrm>
          <a:prstGeom prst="rect">
            <a:avLst/>
          </a:prstGeom>
          <a:noFill/>
        </p:spPr>
        <p:txBody>
          <a:bodyPr wrap="square" rtlCol="0" anchor="ctr">
            <a:spAutoFit/>
          </a:bodyPr>
          <a:lstStyle/>
          <a:p>
            <a:pPr>
              <a:defRPr/>
            </a:pPr>
            <a:r>
              <a:rPr lang="en-US" sz="1900">
                <a:solidFill>
                  <a:srgbClr val="111921"/>
                </a:solidFill>
                <a:latin typeface="Century Gothic" panose="020F0302020204030204"/>
              </a:rPr>
              <a:t>Use our resources and make it personal!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30000" noProof="0">
              <a:ln>
                <a:noFill/>
              </a:ln>
              <a:solidFill>
                <a:srgbClr val="111921"/>
              </a:solidFill>
              <a:effectLst/>
              <a:uLnTx/>
              <a:uFillTx/>
              <a:latin typeface="Century Gothic" panose="020F0302020204030204"/>
            </a:endParaRPr>
          </a:p>
        </p:txBody>
      </p:sp>
    </p:spTree>
    <p:extLst>
      <p:ext uri="{BB962C8B-B14F-4D97-AF65-F5344CB8AC3E}">
        <p14:creationId xmlns:p14="http://schemas.microsoft.com/office/powerpoint/2010/main" val="743652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500"/>
                            </p:stCondLst>
                            <p:childTnLst>
                              <p:par>
                                <p:cTn id="18" presetID="10" presetClass="entr" presetSubtype="0" fill="hold" grpId="0" nodeType="afterEffect">
                                  <p:stCondLst>
                                    <p:cond delay="100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par>
                          <p:cTn id="26" fill="hold">
                            <p:stCondLst>
                              <p:cond delay="500"/>
                            </p:stCondLst>
                            <p:childTnLst>
                              <p:par>
                                <p:cTn id="27" presetID="10" presetClass="entr" presetSubtype="0" fill="hold" grpId="0" nodeType="afterEffect">
                                  <p:stCondLst>
                                    <p:cond delay="100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par>
                          <p:cTn id="35" fill="hold">
                            <p:stCondLst>
                              <p:cond delay="500"/>
                            </p:stCondLst>
                            <p:childTnLst>
                              <p:par>
                                <p:cTn id="36" presetID="10" presetClass="entr" presetSubtype="0" fill="hold" grpId="0" nodeType="afterEffect">
                                  <p:stCondLst>
                                    <p:cond delay="100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 grpId="0"/>
      <p:bldP spid="3" grpId="0"/>
      <p:bldP spid="4" grpId="0"/>
      <p:bldP spid="5"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F3D39-AB07-3567-009E-76DE335FB401}"/>
              </a:ext>
            </a:extLst>
          </p:cNvPr>
          <p:cNvSpPr/>
          <p:nvPr/>
        </p:nvSpPr>
        <p:spPr>
          <a:xfrm>
            <a:off x="9759056" y="-128553"/>
            <a:ext cx="3634761" cy="7128078"/>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pic>
        <p:nvPicPr>
          <p:cNvPr id="2" name="Image" descr="Image">
            <a:extLst>
              <a:ext uri="{FF2B5EF4-FFF2-40B4-BE49-F238E27FC236}">
                <a16:creationId xmlns:a16="http://schemas.microsoft.com/office/drawing/2014/main" id="{F8776865-F779-C3EF-AAAA-F8BAC1C34DA6}"/>
              </a:ext>
            </a:extLst>
          </p:cNvPr>
          <p:cNvPicPr>
            <a:picLocks noChangeAspect="1"/>
          </p:cNvPicPr>
          <p:nvPr/>
        </p:nvPicPr>
        <p:blipFill>
          <a:blip r:embed="rId3">
            <a:alphaModFix amt="30716"/>
          </a:blip>
          <a:stretch>
            <a:fillRect/>
          </a:stretch>
        </p:blipFill>
        <p:spPr>
          <a:xfrm>
            <a:off x="9759056" y="-6487"/>
            <a:ext cx="6880052" cy="6870973"/>
          </a:xfrm>
          <a:prstGeom prst="rect">
            <a:avLst/>
          </a:prstGeom>
          <a:ln w="12700">
            <a:miter lim="400000"/>
          </a:ln>
        </p:spPr>
      </p:pic>
      <p:pic>
        <p:nvPicPr>
          <p:cNvPr id="15" name="Picture 14">
            <a:extLst>
              <a:ext uri="{FF2B5EF4-FFF2-40B4-BE49-F238E27FC236}">
                <a16:creationId xmlns:a16="http://schemas.microsoft.com/office/drawing/2014/main" id="{E0902F02-0180-4084-E33C-C6902F7C84F8}"/>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1073391" y="6076036"/>
            <a:ext cx="939766" cy="592277"/>
          </a:xfrm>
          <a:prstGeom prst="rect">
            <a:avLst/>
          </a:prstGeom>
        </p:spPr>
      </p:pic>
      <p:sp>
        <p:nvSpPr>
          <p:cNvPr id="5" name="HEADLINE">
            <a:extLst>
              <a:ext uri="{FF2B5EF4-FFF2-40B4-BE49-F238E27FC236}">
                <a16:creationId xmlns:a16="http://schemas.microsoft.com/office/drawing/2014/main" id="{C06EDE47-B6F8-28E9-5D5D-6D61258BB2D7}"/>
              </a:ext>
            </a:extLst>
          </p:cNvPr>
          <p:cNvSpPr txBox="1"/>
          <p:nvPr/>
        </p:nvSpPr>
        <p:spPr>
          <a:xfrm>
            <a:off x="153410" y="580554"/>
            <a:ext cx="10081177" cy="525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sz="4800" b="1" i="1" u="none" strike="noStrike" kern="1200" cap="none" spc="0" normalizeH="0" baseline="0" noProof="0">
                <a:ln>
                  <a:solidFill>
                    <a:srgbClr val="FF0000"/>
                  </a:solidFill>
                </a:ln>
                <a:solidFill>
                  <a:srgbClr val="FF0000"/>
                </a:solidFill>
                <a:effectLst/>
                <a:uLnTx/>
                <a:uFillTx/>
                <a:latin typeface="Century Gothic"/>
                <a:sym typeface="Century Gothic"/>
              </a:rPr>
              <a:t>COORDINATOR BEST PRACTICES</a:t>
            </a:r>
          </a:p>
        </p:txBody>
      </p:sp>
      <p:pic>
        <p:nvPicPr>
          <p:cNvPr id="17" name="Picture 16" descr="A group of people posing for a photo&#10;&#10;Description automatically generated">
            <a:extLst>
              <a:ext uri="{FF2B5EF4-FFF2-40B4-BE49-F238E27FC236}">
                <a16:creationId xmlns:a16="http://schemas.microsoft.com/office/drawing/2014/main" id="{38938F56-31BB-F8A2-5F2B-99A6E8C7D7BE}"/>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2235" t="-377" r="12452" b="-39"/>
          <a:stretch/>
        </p:blipFill>
        <p:spPr>
          <a:xfrm>
            <a:off x="9402327" y="1352755"/>
            <a:ext cx="3911972" cy="3911972"/>
          </a:xfrm>
          <a:prstGeom prst="ellipse">
            <a:avLst/>
          </a:prstGeom>
        </p:spPr>
      </p:pic>
      <p:sp>
        <p:nvSpPr>
          <p:cNvPr id="19" name="TextBox 18">
            <a:extLst>
              <a:ext uri="{FF2B5EF4-FFF2-40B4-BE49-F238E27FC236}">
                <a16:creationId xmlns:a16="http://schemas.microsoft.com/office/drawing/2014/main" id="{3C70EF18-A6FB-A27D-AEC6-523145C7A005}"/>
              </a:ext>
            </a:extLst>
          </p:cNvPr>
          <p:cNvSpPr txBox="1"/>
          <p:nvPr/>
        </p:nvSpPr>
        <p:spPr>
          <a:xfrm>
            <a:off x="761562" y="1539151"/>
            <a:ext cx="8188476" cy="4832092"/>
          </a:xfrm>
          <a:prstGeom prst="rect">
            <a:avLst/>
          </a:prstGeom>
          <a:noFill/>
        </p:spPr>
        <p:txBody>
          <a:bodyPr wrap="square" rtlCol="0" anchor="ctr">
            <a:spAutoFit/>
          </a:bodyPr>
          <a:lstStyle/>
          <a:p>
            <a:pPr marL="285750" indent="-285750">
              <a:buFont typeface="Arial" panose="020B0604020202020204" pitchFamily="34" charset="0"/>
              <a:buChar char="•"/>
            </a:pPr>
            <a:r>
              <a:rPr lang="en-US" sz="2200">
                <a:latin typeface="+mj-lt"/>
              </a:rPr>
              <a:t>Schedule a speaker, artist, entertainment, etc. during a meeting or as a standalone event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a:ln>
                <a:noFill/>
              </a:ln>
              <a:effectLst/>
              <a:uLnTx/>
              <a:uFillTx/>
              <a:latin typeface="+mj-lt"/>
            </a:endParaRPr>
          </a:p>
          <a:p>
            <a:pPr marL="285750" indent="-285750">
              <a:buFont typeface="Arial" panose="020B0604020202020204" pitchFamily="34" charset="0"/>
              <a:buChar char="•"/>
            </a:pPr>
            <a:r>
              <a:rPr lang="en-US" sz="2200">
                <a:latin typeface="+mj-lt"/>
              </a:rPr>
              <a:t>Engage Leadership &amp; include them in your events, meetings and communications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a:ln>
                <a:noFill/>
              </a:ln>
              <a:effectLst/>
              <a:uLnTx/>
              <a:uFillTx/>
              <a:latin typeface="+mj-lt"/>
            </a:endParaRPr>
          </a:p>
          <a:p>
            <a:pPr marL="285750" indent="-285750">
              <a:buFont typeface="Arial" panose="020B0604020202020204" pitchFamily="34" charset="0"/>
              <a:buChar char="•"/>
            </a:pPr>
            <a:r>
              <a:rPr lang="en-US" sz="2200">
                <a:latin typeface="+mj-lt"/>
              </a:rPr>
              <a:t>Promote </a:t>
            </a:r>
            <a:r>
              <a:rPr lang="en-US" sz="2200" err="1">
                <a:latin typeface="+mj-lt"/>
              </a:rPr>
              <a:t>ArtsWave’s</a:t>
            </a:r>
            <a:r>
              <a:rPr lang="en-US" sz="2200">
                <a:latin typeface="+mj-lt"/>
              </a:rPr>
              <a:t> donor benefits!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a:ln>
                <a:noFill/>
              </a:ln>
              <a:effectLst/>
              <a:uLnTx/>
              <a:uFillTx/>
              <a:latin typeface="+mj-lt"/>
            </a:endParaRPr>
          </a:p>
          <a:p>
            <a:pPr marL="285750" indent="-285750">
              <a:buFont typeface="Arial" panose="020B0604020202020204" pitchFamily="34" charset="0"/>
              <a:buChar char="•"/>
            </a:pPr>
            <a:r>
              <a:rPr lang="en-US" sz="2200">
                <a:latin typeface="+mj-lt"/>
              </a:rPr>
              <a:t>If you’re an </a:t>
            </a:r>
            <a:r>
              <a:rPr lang="en-US" sz="2200" err="1">
                <a:latin typeface="+mj-lt"/>
              </a:rPr>
              <a:t>Epledge</a:t>
            </a:r>
            <a:r>
              <a:rPr lang="en-US" sz="2200">
                <a:latin typeface="+mj-lt"/>
              </a:rPr>
              <a:t> company, provide data ASAP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a:ln>
                <a:noFill/>
              </a:ln>
              <a:effectLst/>
              <a:uLnTx/>
              <a:uFillTx/>
              <a:latin typeface="+mj-lt"/>
            </a:endParaRPr>
          </a:p>
          <a:p>
            <a:pPr marL="285750" indent="-285750">
              <a:buFont typeface="Arial" panose="020B0604020202020204" pitchFamily="34" charset="0"/>
              <a:buChar char="•"/>
            </a:pPr>
            <a:r>
              <a:rPr lang="en-US" sz="2200">
                <a:latin typeface="+mj-lt"/>
              </a:rPr>
              <a:t>Highlight any internal incentives (PTO, gift cards, etc.)</a:t>
            </a:r>
          </a:p>
          <a:p>
            <a:pPr marL="285750" indent="-285750">
              <a:buFont typeface="Arial" panose="020B0604020202020204" pitchFamily="34" charset="0"/>
              <a:buChar char="•"/>
            </a:pPr>
            <a:endParaRPr lang="en-US" sz="2200">
              <a:latin typeface="+mj-lt"/>
            </a:endParaRPr>
          </a:p>
          <a:p>
            <a:pPr marL="285750" indent="-285750">
              <a:buFont typeface="Arial" panose="020B0604020202020204" pitchFamily="34" charset="0"/>
              <a:buChar char="•"/>
            </a:pPr>
            <a:r>
              <a:rPr lang="en-US" sz="2200">
                <a:latin typeface="+mj-lt"/>
              </a:rPr>
              <a:t>Emphasize that every gift makes an impact!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a:ln>
                <a:noFill/>
              </a:ln>
              <a:solidFill>
                <a:srgbClr val="111921"/>
              </a:solidFill>
              <a:effectLst/>
              <a:uLnTx/>
              <a:uFillTx/>
              <a:latin typeface="Century Gothic" panose="020F0302020204030204"/>
            </a:endParaRPr>
          </a:p>
        </p:txBody>
      </p:sp>
    </p:spTree>
    <p:extLst>
      <p:ext uri="{BB962C8B-B14F-4D97-AF65-F5344CB8AC3E}">
        <p14:creationId xmlns:p14="http://schemas.microsoft.com/office/powerpoint/2010/main" val="2942257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F1799D-C93B-8854-F2E9-7341E8C8F7E5}"/>
              </a:ext>
            </a:extLst>
          </p:cNvPr>
          <p:cNvSpPr/>
          <p:nvPr/>
        </p:nvSpPr>
        <p:spPr>
          <a:xfrm>
            <a:off x="-2596844" y="1"/>
            <a:ext cx="5458477"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pic>
        <p:nvPicPr>
          <p:cNvPr id="153" name="Image" descr="Image"/>
          <p:cNvPicPr>
            <a:picLocks noChangeAspect="1"/>
          </p:cNvPicPr>
          <p:nvPr/>
        </p:nvPicPr>
        <p:blipFill>
          <a:blip r:embed="rId2"/>
          <a:stretch>
            <a:fillRect/>
          </a:stretch>
        </p:blipFill>
        <p:spPr>
          <a:xfrm flipH="1">
            <a:off x="-3290033" y="-825616"/>
            <a:ext cx="5972749" cy="6407297"/>
          </a:xfrm>
          <a:prstGeom prst="rect">
            <a:avLst/>
          </a:prstGeom>
          <a:ln w="12700">
            <a:miter lim="400000"/>
          </a:ln>
        </p:spPr>
      </p:pic>
      <p:pic>
        <p:nvPicPr>
          <p:cNvPr id="154" name="Image" descr="Image"/>
          <p:cNvPicPr>
            <a:picLocks noChangeAspect="1"/>
          </p:cNvPicPr>
          <p:nvPr/>
        </p:nvPicPr>
        <p:blipFill>
          <a:blip r:embed="rId3"/>
          <a:stretch>
            <a:fillRect/>
          </a:stretch>
        </p:blipFill>
        <p:spPr>
          <a:xfrm>
            <a:off x="-914766" y="3154548"/>
            <a:ext cx="3163824" cy="2796014"/>
          </a:xfrm>
          <a:prstGeom prst="rect">
            <a:avLst/>
          </a:prstGeom>
          <a:ln w="12700">
            <a:miter lim="400000"/>
          </a:ln>
        </p:spPr>
      </p:pic>
      <p:pic>
        <p:nvPicPr>
          <p:cNvPr id="4" name="Picture 3">
            <a:extLst>
              <a:ext uri="{FF2B5EF4-FFF2-40B4-BE49-F238E27FC236}">
                <a16:creationId xmlns:a16="http://schemas.microsoft.com/office/drawing/2014/main" id="{6A5A3087-37DA-AB0B-2451-65242A4A186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073391" y="6076036"/>
            <a:ext cx="938745" cy="592141"/>
          </a:xfrm>
          <a:prstGeom prst="rect">
            <a:avLst/>
          </a:prstGeom>
        </p:spPr>
      </p:pic>
      <p:sp>
        <p:nvSpPr>
          <p:cNvPr id="2" name="HEADLINE">
            <a:extLst>
              <a:ext uri="{FF2B5EF4-FFF2-40B4-BE49-F238E27FC236}">
                <a16:creationId xmlns:a16="http://schemas.microsoft.com/office/drawing/2014/main" id="{BB81975B-E64A-25F0-9DC7-F9641028183D}"/>
              </a:ext>
            </a:extLst>
          </p:cNvPr>
          <p:cNvSpPr txBox="1"/>
          <p:nvPr/>
        </p:nvSpPr>
        <p:spPr>
          <a:xfrm>
            <a:off x="3286906" y="294362"/>
            <a:ext cx="8725230" cy="9912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sz="3200" b="1" i="1" u="none" strike="noStrike" kern="1200" cap="none" spc="0" normalizeH="0" baseline="0" noProof="0">
                <a:ln>
                  <a:solidFill>
                    <a:srgbClr val="F23A30"/>
                  </a:solidFill>
                </a:ln>
                <a:solidFill>
                  <a:srgbClr val="F33A30"/>
                </a:solidFill>
                <a:effectLst/>
                <a:uLnTx/>
                <a:uFillTx/>
                <a:latin typeface="Century Gothic"/>
                <a:sym typeface="Century Gothic"/>
              </a:rPr>
              <a:t>CAMPAIGN STRATEGY</a:t>
            </a:r>
          </a:p>
          <a:p>
            <a:pPr marL="0" marR="0" lvl="0" indent="0" algn="l" defTabSz="914400" rtl="0" eaLnBrk="1" fontAlgn="auto" latinLnBrk="0" hangingPunct="1">
              <a:lnSpc>
                <a:spcPct val="70000"/>
              </a:lnSpc>
              <a:spcBef>
                <a:spcPts val="0"/>
              </a:spcBef>
              <a:spcAft>
                <a:spcPts val="0"/>
              </a:spcAft>
              <a:buClrTx/>
              <a:buSzTx/>
              <a:buFontTx/>
              <a:buNone/>
              <a:tabLst/>
              <a:defRPr/>
            </a:pPr>
            <a:endParaRPr kumimoji="0" lang="en-US" sz="1600" b="1" i="1" u="none" strike="noStrike" kern="1200" cap="none" spc="0" normalizeH="0" baseline="0" noProof="0">
              <a:ln>
                <a:solidFill>
                  <a:srgbClr val="F23A30"/>
                </a:solidFill>
              </a:ln>
              <a:solidFill>
                <a:srgbClr val="F33A30"/>
              </a:solidFill>
              <a:effectLst/>
              <a:uLnTx/>
              <a:uFillTx/>
              <a:latin typeface="Century Gothic"/>
              <a:sym typeface="Century Gothic"/>
            </a:endParaRPr>
          </a:p>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sz="4800" b="1" i="1" u="none" strike="noStrike" kern="1200" cap="none" spc="0" normalizeH="0" baseline="0" noProof="0">
                <a:ln>
                  <a:solidFill>
                    <a:srgbClr val="F23A30"/>
                  </a:solidFill>
                </a:ln>
                <a:solidFill>
                  <a:srgbClr val="F33A30"/>
                </a:solidFill>
                <a:effectLst/>
                <a:uLnTx/>
                <a:uFillTx/>
                <a:latin typeface="Century Gothic"/>
                <a:sym typeface="Century Gothic"/>
              </a:rPr>
              <a:t>DISCUSSION</a:t>
            </a:r>
          </a:p>
        </p:txBody>
      </p:sp>
      <p:sp>
        <p:nvSpPr>
          <p:cNvPr id="6" name="HEADLINE">
            <a:extLst>
              <a:ext uri="{FF2B5EF4-FFF2-40B4-BE49-F238E27FC236}">
                <a16:creationId xmlns:a16="http://schemas.microsoft.com/office/drawing/2014/main" id="{AAAEFEBF-AFB6-DB20-F9CD-CCD56E77DCC7}"/>
              </a:ext>
            </a:extLst>
          </p:cNvPr>
          <p:cNvSpPr txBox="1"/>
          <p:nvPr/>
        </p:nvSpPr>
        <p:spPr>
          <a:xfrm>
            <a:off x="3365215" y="1613052"/>
            <a:ext cx="8725230" cy="4759054"/>
          </a:xfrm>
          <a:prstGeom prst="rect">
            <a:avLst/>
          </a:prstGeom>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1" i="1" u="none" strike="noStrike" kern="1200" cap="none" spc="0" normalizeH="0" baseline="0" noProof="0">
                <a:solidFill>
                  <a:schemeClr val="tx1"/>
                </a:solidFill>
                <a:effectLst/>
                <a:uLnTx/>
                <a:uFillTx/>
                <a:latin typeface="Century Gothic"/>
                <a:sym typeface="Century Gothic"/>
              </a:rPr>
              <a:t>How have you worked to successfully engage employees in your ArtsWave campaign or other initiatives, especially in a changing workplace?</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2000" b="1" i="1" u="none" strike="noStrike" kern="1200" cap="none" spc="0" normalizeH="0" baseline="0" noProof="0">
              <a:solidFill>
                <a:schemeClr val="tx1"/>
              </a:solidFill>
              <a:effectLst/>
              <a:uLnTx/>
              <a:uFillTx/>
              <a:latin typeface="Century Gothic"/>
              <a:sym typeface="Century Gothic"/>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1" i="1" u="none" strike="noStrike" kern="1200" cap="none" spc="0" normalizeH="0" baseline="0" noProof="0">
                <a:solidFill>
                  <a:schemeClr val="tx1"/>
                </a:solidFill>
                <a:effectLst/>
                <a:uLnTx/>
                <a:uFillTx/>
                <a:latin typeface="Century Gothic"/>
                <a:sym typeface="Century Gothic"/>
              </a:rPr>
              <a:t>How have you involved employee resource groups in </a:t>
            </a:r>
            <a:r>
              <a:rPr lang="en-US" sz="2000" i="1" baseline="0">
                <a:solidFill>
                  <a:schemeClr val="tx1"/>
                </a:solidFill>
              </a:rPr>
              <a:t>the</a:t>
            </a:r>
            <a:r>
              <a:rPr kumimoji="0" lang="en-US" sz="2000" b="1" i="1" u="none" strike="noStrike" kern="1200" cap="none" spc="0" normalizeH="0" baseline="0" noProof="0">
                <a:solidFill>
                  <a:schemeClr val="tx1"/>
                </a:solidFill>
                <a:effectLst/>
                <a:uLnTx/>
                <a:uFillTx/>
                <a:latin typeface="Century Gothic"/>
                <a:sym typeface="Century Gothic"/>
              </a:rPr>
              <a:t> campaign?</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2000" b="1" i="1" u="none" strike="noStrike" kern="1200" cap="none" spc="0" normalizeH="0" baseline="0" noProof="0">
              <a:solidFill>
                <a:schemeClr val="tx1"/>
              </a:solidFill>
              <a:effectLst/>
              <a:uLnTx/>
              <a:uFillTx/>
              <a:latin typeface="Century Gothic"/>
              <a:sym typeface="Century Gothic"/>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1" i="1" u="none" strike="noStrike" kern="1200" cap="none" spc="0" normalizeH="0" baseline="0" noProof="0">
                <a:solidFill>
                  <a:schemeClr val="tx1"/>
                </a:solidFill>
                <a:effectLst/>
                <a:uLnTx/>
                <a:uFillTx/>
                <a:latin typeface="Century Gothic"/>
                <a:sym typeface="Century Gothic"/>
              </a:rPr>
              <a:t>What sort of internal incentives have you offered?</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2000" b="1" i="1" u="none" strike="noStrike" kern="1200" cap="none" spc="0" normalizeH="0" baseline="0" noProof="0">
              <a:solidFill>
                <a:schemeClr val="tx1"/>
              </a:solidFill>
              <a:effectLst/>
              <a:uLnTx/>
              <a:uFillTx/>
              <a:latin typeface="Century Gothic"/>
              <a:sym typeface="Century Gothic"/>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1" i="1" u="none" strike="noStrike" kern="1200" cap="none" spc="0" normalizeH="0" baseline="0" noProof="0">
                <a:solidFill>
                  <a:schemeClr val="tx1"/>
                </a:solidFill>
                <a:effectLst/>
                <a:uLnTx/>
                <a:uFillTx/>
                <a:latin typeface="Century Gothic"/>
                <a:sym typeface="Century Gothic"/>
              </a:rPr>
              <a:t>In what ways did leadership get involved with the campaign?</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2000" b="1" i="1" u="none" strike="noStrike" kern="1200" cap="none" spc="0" normalizeH="0" baseline="0" noProof="0">
              <a:solidFill>
                <a:schemeClr val="tx1"/>
              </a:solidFill>
              <a:effectLst/>
              <a:uLnTx/>
              <a:uFillTx/>
              <a:latin typeface="Century Gothic"/>
              <a:sym typeface="Century Gothic"/>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1" i="1" u="none" strike="noStrike" kern="1200" cap="none" spc="0" normalizeH="0" baseline="0" noProof="0">
                <a:solidFill>
                  <a:schemeClr val="tx1"/>
                </a:solidFill>
                <a:effectLst/>
                <a:uLnTx/>
                <a:uFillTx/>
                <a:latin typeface="Century Gothic"/>
                <a:sym typeface="Century Gothic"/>
              </a:rPr>
              <a:t>Was your campaign built around a particular theme?</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2000" b="1" i="1" u="none" strike="noStrike" kern="1200" cap="none" spc="0" normalizeH="0" baseline="0" noProof="0">
              <a:solidFill>
                <a:schemeClr val="tx1"/>
              </a:solidFill>
              <a:effectLst/>
              <a:uLnTx/>
              <a:uFillTx/>
              <a:latin typeface="Century Gothic"/>
              <a:sym typeface="Century Gothic"/>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1" i="1" u="none" strike="noStrike" kern="1200" cap="none" spc="0" normalizeH="0" baseline="0" noProof="0">
                <a:solidFill>
                  <a:schemeClr val="tx1"/>
                </a:solidFill>
                <a:effectLst/>
                <a:uLnTx/>
                <a:uFillTx/>
                <a:latin typeface="Century Gothic"/>
                <a:sym typeface="Century Gothic"/>
              </a:rPr>
              <a:t>How have you integrated both onsite and remote employees/events?</a:t>
            </a:r>
          </a:p>
          <a:p>
            <a:pPr marL="0" marR="0" lvl="0" indent="0" algn="l" defTabSz="914400" rtl="0" eaLnBrk="1" fontAlgn="auto" latinLnBrk="0" hangingPunct="1">
              <a:lnSpc>
                <a:spcPct val="70000"/>
              </a:lnSpc>
              <a:spcBef>
                <a:spcPts val="0"/>
              </a:spcBef>
              <a:spcAft>
                <a:spcPts val="0"/>
              </a:spcAft>
              <a:buClrTx/>
              <a:buSzTx/>
              <a:buFontTx/>
              <a:buNone/>
              <a:tabLst/>
              <a:defRPr/>
            </a:pPr>
            <a:endParaRPr kumimoji="0" lang="en-US" sz="2800" b="0" i="1" u="none" strike="noStrike" kern="1200" cap="none" spc="0" normalizeH="0" baseline="0" noProof="0">
              <a:solidFill>
                <a:schemeClr val="tx1"/>
              </a:solidFill>
              <a:effectLst/>
              <a:uLnTx/>
              <a:uFillTx/>
              <a:latin typeface="Century Gothic"/>
              <a:sym typeface="Century Gothic"/>
            </a:endParaRPr>
          </a:p>
        </p:txBody>
      </p:sp>
    </p:spTree>
    <p:extLst>
      <p:ext uri="{BB962C8B-B14F-4D97-AF65-F5344CB8AC3E}">
        <p14:creationId xmlns:p14="http://schemas.microsoft.com/office/powerpoint/2010/main" val="2678221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A4968D2C-100F-4E27-B6CB-C596A06D55CE}"/>
              </a:ext>
            </a:extLst>
          </p:cNvPr>
          <p:cNvSpPr txBox="1">
            <a:spLocks/>
          </p:cNvSpPr>
          <p:nvPr/>
        </p:nvSpPr>
        <p:spPr>
          <a:xfrm>
            <a:off x="111161" y="154803"/>
            <a:ext cx="6719129" cy="849772"/>
          </a:xfrm>
          <a:prstGeom prst="rect">
            <a:avLst/>
          </a:prstGeom>
        </p:spPr>
        <p:txBody>
          <a:bodyPr anchor="b"/>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354">
              <a:lnSpc>
                <a:spcPct val="100000"/>
              </a:lnSpc>
              <a:spcBef>
                <a:spcPts val="0"/>
              </a:spcBef>
              <a:defRPr/>
            </a:pPr>
            <a:r>
              <a:rPr lang="en-US" sz="5400" b="1" i="1" kern="0">
                <a:ln>
                  <a:solidFill>
                    <a:schemeClr val="tx2"/>
                  </a:solidFill>
                </a:ln>
                <a:solidFill>
                  <a:srgbClr val="FF0000"/>
                </a:solidFill>
                <a:ea typeface="+mn-ea"/>
              </a:rPr>
              <a:t>MATERIALS &amp; TOOLS</a:t>
            </a:r>
          </a:p>
        </p:txBody>
      </p:sp>
      <p:sp>
        <p:nvSpPr>
          <p:cNvPr id="27" name="TextBox 26">
            <a:extLst>
              <a:ext uri="{FF2B5EF4-FFF2-40B4-BE49-F238E27FC236}">
                <a16:creationId xmlns:a16="http://schemas.microsoft.com/office/drawing/2014/main" id="{0E67C2E8-C51B-45A0-9114-D00A745CA78D}"/>
              </a:ext>
            </a:extLst>
          </p:cNvPr>
          <p:cNvSpPr txBox="1"/>
          <p:nvPr/>
        </p:nvSpPr>
        <p:spPr>
          <a:xfrm>
            <a:off x="500866" y="4313173"/>
            <a:ext cx="5550795" cy="22313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400" b="1">
                <a:solidFill>
                  <a:schemeClr val="tx2"/>
                </a:solidFill>
                <a:latin typeface="Century Gothic" panose="020B0502020202020204" pitchFamily="34" charset="0"/>
              </a:rPr>
              <a:t>Employee Campaign Handbook</a:t>
            </a:r>
          </a:p>
          <a:p>
            <a:pPr marL="742950" lvl="2" indent="-285750">
              <a:spcAft>
                <a:spcPts val="600"/>
              </a:spcAft>
              <a:buFont typeface="Arial" panose="020B0604020202020204" pitchFamily="34" charset="0"/>
              <a:buChar char="•"/>
              <a:defRPr/>
            </a:pPr>
            <a:r>
              <a:rPr lang="en-US">
                <a:latin typeface="Century Gothic" panose="020B0502020202020204" pitchFamily="34" charset="0"/>
              </a:rPr>
              <a:t>Campaign Ideas, Themes &amp; Examples</a:t>
            </a:r>
          </a:p>
          <a:p>
            <a:pPr marL="742950" lvl="2" indent="-285750">
              <a:spcAft>
                <a:spcPts val="600"/>
              </a:spcAft>
              <a:buFont typeface="Arial" panose="020B0604020202020204" pitchFamily="34" charset="0"/>
              <a:buChar char="•"/>
              <a:defRPr/>
            </a:pPr>
            <a:r>
              <a:rPr lang="en-US">
                <a:latin typeface="Century Gothic" panose="020B0502020202020204" pitchFamily="34" charset="0"/>
              </a:rPr>
              <a:t>Campaign Checklist</a:t>
            </a:r>
          </a:p>
          <a:p>
            <a:pPr marL="742950" lvl="2" indent="-285750">
              <a:spcAft>
                <a:spcPts val="600"/>
              </a:spcAft>
              <a:buFont typeface="Arial" panose="020B0604020202020204" pitchFamily="34" charset="0"/>
              <a:buChar char="•"/>
              <a:defRPr/>
            </a:pPr>
            <a:r>
              <a:rPr lang="en-US">
                <a:latin typeface="Century Gothic" panose="020B0502020202020204" pitchFamily="34" charset="0"/>
              </a:rPr>
              <a:t>General Campaign Info</a:t>
            </a:r>
          </a:p>
          <a:p>
            <a:pPr marL="742950" lvl="2" indent="-285750">
              <a:spcAft>
                <a:spcPts val="600"/>
              </a:spcAft>
              <a:buFont typeface="Arial" panose="020B0604020202020204" pitchFamily="34" charset="0"/>
              <a:buChar char="•"/>
              <a:defRPr/>
            </a:pPr>
            <a:r>
              <a:rPr lang="en-US">
                <a:latin typeface="Century Gothic" panose="020B0502020202020204" pitchFamily="34" charset="0"/>
              </a:rPr>
              <a:t>Donor Benefits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Gotham-book" panose="02000504050000020004" pitchFamily="2" charset="0"/>
              <a:ea typeface="+mn-ea"/>
              <a:cs typeface="Arial" panose="020B0604020202020204" pitchFamily="34" charset="0"/>
            </a:endParaRPr>
          </a:p>
        </p:txBody>
      </p:sp>
      <p:sp>
        <p:nvSpPr>
          <p:cNvPr id="28" name="TextBox 27">
            <a:extLst>
              <a:ext uri="{FF2B5EF4-FFF2-40B4-BE49-F238E27FC236}">
                <a16:creationId xmlns:a16="http://schemas.microsoft.com/office/drawing/2014/main" id="{380D4A2F-00CD-4703-B061-F23DBEA29DEC}"/>
              </a:ext>
            </a:extLst>
          </p:cNvPr>
          <p:cNvSpPr txBox="1"/>
          <p:nvPr/>
        </p:nvSpPr>
        <p:spPr>
          <a:xfrm>
            <a:off x="500866" y="1004575"/>
            <a:ext cx="5595133" cy="3308598"/>
          </a:xfrm>
          <a:prstGeom prst="rect">
            <a:avLst/>
          </a:prstGeom>
          <a:noFill/>
        </p:spPr>
        <p:txBody>
          <a:bodyPr wrap="square" lIns="91440" tIns="45720" rIns="91440" bIns="45720" rtlCol="0" anchor="t">
            <a:spAutoFit/>
          </a:bodyPr>
          <a:lstStyle/>
          <a:p>
            <a:endParaRPr lang="en-US" sz="2400">
              <a:solidFill>
                <a:srgbClr val="EE3524"/>
              </a:solidFill>
              <a:latin typeface="Gotham-book" panose="02000504050000020004" pitchFamily="2" charset="0"/>
              <a:cs typeface="Arial"/>
            </a:endParaRPr>
          </a:p>
          <a:p>
            <a:pPr marL="0" marR="0" lvl="1" algn="l" defTabSz="914400" rtl="0" eaLnBrk="1" fontAlgn="auto" latinLnBrk="0" hangingPunct="1">
              <a:lnSpc>
                <a:spcPct val="100000"/>
              </a:lnSpc>
              <a:spcBef>
                <a:spcPts val="0"/>
              </a:spcBef>
              <a:spcAft>
                <a:spcPts val="600"/>
              </a:spcAft>
              <a:buClrTx/>
              <a:buSzTx/>
              <a:tabLst/>
              <a:defRPr/>
            </a:pPr>
            <a:r>
              <a:rPr lang="en-US" sz="2400" b="1">
                <a:solidFill>
                  <a:schemeClr val="tx2"/>
                </a:solidFill>
                <a:latin typeface="Century Gothic" panose="020B0502020202020204" pitchFamily="34" charset="0"/>
              </a:rPr>
              <a:t>Workplace Giving Toolkit</a:t>
            </a:r>
          </a:p>
          <a:p>
            <a:pPr marL="0" marR="0" lvl="1" algn="l" defTabSz="914400" rtl="0" eaLnBrk="1" fontAlgn="auto" latinLnBrk="0" hangingPunct="1">
              <a:lnSpc>
                <a:spcPct val="100000"/>
              </a:lnSpc>
              <a:spcBef>
                <a:spcPts val="0"/>
              </a:spcBef>
              <a:spcAft>
                <a:spcPts val="600"/>
              </a:spcAft>
              <a:buClrTx/>
              <a:buSzTx/>
              <a:tabLst/>
              <a:defRPr/>
            </a:pPr>
            <a:r>
              <a:rPr lang="en-US">
                <a:solidFill>
                  <a:schemeClr val="bg2"/>
                </a:solidFill>
                <a:latin typeface="+mj-lt"/>
                <a:hlinkClick r:id="rId3"/>
              </a:rPr>
              <a:t>www.artswave.org/workplacegiving</a:t>
            </a:r>
            <a:endParaRPr lang="en-US">
              <a:solidFill>
                <a:schemeClr val="bg2"/>
              </a:solidFill>
              <a:latin typeface="+mj-lt"/>
            </a:endParaRPr>
          </a:p>
          <a:p>
            <a:pPr marL="742950" lvl="2" indent="-285750">
              <a:spcAft>
                <a:spcPts val="600"/>
              </a:spcAft>
              <a:buFont typeface="Arial" panose="020B0604020202020204" pitchFamily="34" charset="0"/>
              <a:buChar char="•"/>
              <a:defRPr/>
            </a:pPr>
            <a:r>
              <a:rPr lang="en-US">
                <a:latin typeface="Century Gothic" panose="020B0502020202020204" pitchFamily="34" charset="0"/>
              </a:rPr>
              <a:t>Email templates and brochures</a:t>
            </a:r>
          </a:p>
          <a:p>
            <a:pPr marL="742950" lvl="2" indent="-285750">
              <a:spcAft>
                <a:spcPts val="600"/>
              </a:spcAft>
              <a:buFont typeface="Arial" panose="020B0604020202020204" pitchFamily="34" charset="0"/>
              <a:buChar char="•"/>
              <a:defRPr/>
            </a:pPr>
            <a:r>
              <a:rPr lang="en-US">
                <a:latin typeface="Century Gothic" panose="020B0502020202020204" pitchFamily="34" charset="0"/>
              </a:rPr>
              <a:t>Presentation templates</a:t>
            </a:r>
          </a:p>
          <a:p>
            <a:pPr marL="742950" lvl="2" indent="-285750">
              <a:spcAft>
                <a:spcPts val="600"/>
              </a:spcAft>
              <a:buFont typeface="Arial" panose="020B0604020202020204" pitchFamily="34" charset="0"/>
              <a:buChar char="•"/>
              <a:defRPr/>
            </a:pPr>
            <a:r>
              <a:rPr lang="en-US">
                <a:latin typeface="Century Gothic" panose="020B0502020202020204" pitchFamily="34" charset="0"/>
              </a:rPr>
              <a:t>Campaign supplies</a:t>
            </a:r>
          </a:p>
          <a:p>
            <a:pPr marL="742950" lvl="2" indent="-285750">
              <a:spcAft>
                <a:spcPts val="600"/>
              </a:spcAft>
              <a:buFont typeface="Arial" panose="020B0604020202020204" pitchFamily="34" charset="0"/>
              <a:buChar char="•"/>
              <a:defRPr/>
            </a:pPr>
            <a:r>
              <a:rPr lang="en-US">
                <a:latin typeface="Century Gothic" panose="020B0502020202020204" pitchFamily="34" charset="0"/>
              </a:rPr>
              <a:t>Speaker, artist, entertainment requests</a:t>
            </a:r>
          </a:p>
          <a:p>
            <a:pPr marL="742950" lvl="2" indent="-285750">
              <a:spcAft>
                <a:spcPts val="600"/>
              </a:spcAft>
              <a:buFont typeface="Arial" panose="020B0604020202020204" pitchFamily="34" charset="0"/>
              <a:buChar char="•"/>
              <a:defRPr/>
            </a:pPr>
            <a:r>
              <a:rPr lang="en-US">
                <a:latin typeface="Century Gothic" panose="020B0502020202020204" pitchFamily="34" charset="0"/>
              </a:rPr>
              <a:t>Campaign video library… and more!</a:t>
            </a:r>
          </a:p>
          <a:p>
            <a:pPr marL="4572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Gotham-book" panose="02000504050000020004" pitchFamily="2" charset="0"/>
              <a:ea typeface="+mn-ea"/>
              <a:cs typeface="Arial" panose="020B0604020202020204" pitchFamily="34" charset="0"/>
            </a:endParaRPr>
          </a:p>
        </p:txBody>
      </p:sp>
      <p:pic>
        <p:nvPicPr>
          <p:cNvPr id="29" name="Picture 28">
            <a:extLst>
              <a:ext uri="{FF2B5EF4-FFF2-40B4-BE49-F238E27FC236}">
                <a16:creationId xmlns:a16="http://schemas.microsoft.com/office/drawing/2014/main" id="{F24915C6-AFDF-4862-8BE4-47D0007282C6}"/>
              </a:ext>
            </a:extLst>
          </p:cNvPr>
          <p:cNvPicPr>
            <a:picLocks noChangeAspect="1"/>
          </p:cNvPicPr>
          <p:nvPr/>
        </p:nvPicPr>
        <p:blipFill>
          <a:blip r:embed="rId4"/>
          <a:stretch>
            <a:fillRect/>
          </a:stretch>
        </p:blipFill>
        <p:spPr>
          <a:xfrm>
            <a:off x="6389555" y="4136265"/>
            <a:ext cx="5691284" cy="2408288"/>
          </a:xfrm>
          <a:prstGeom prst="rect">
            <a:avLst/>
          </a:prstGeom>
        </p:spPr>
      </p:pic>
      <p:pic>
        <p:nvPicPr>
          <p:cNvPr id="2" name="Picture 1">
            <a:extLst>
              <a:ext uri="{FF2B5EF4-FFF2-40B4-BE49-F238E27FC236}">
                <a16:creationId xmlns:a16="http://schemas.microsoft.com/office/drawing/2014/main" id="{83537EEB-6897-01BC-8588-0B65751DAFA4}"/>
              </a:ext>
            </a:extLst>
          </p:cNvPr>
          <p:cNvPicPr>
            <a:picLocks noChangeAspect="1"/>
          </p:cNvPicPr>
          <p:nvPr/>
        </p:nvPicPr>
        <p:blipFill>
          <a:blip r:embed="rId5"/>
          <a:stretch>
            <a:fillRect/>
          </a:stretch>
        </p:blipFill>
        <p:spPr>
          <a:xfrm>
            <a:off x="7385942" y="509410"/>
            <a:ext cx="4694897" cy="3084181"/>
          </a:xfrm>
          <a:prstGeom prst="rect">
            <a:avLst/>
          </a:prstGeom>
        </p:spPr>
      </p:pic>
    </p:spTree>
    <p:extLst>
      <p:ext uri="{BB962C8B-B14F-4D97-AF65-F5344CB8AC3E}">
        <p14:creationId xmlns:p14="http://schemas.microsoft.com/office/powerpoint/2010/main" val="41559095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8E11AF12-181B-B032-47DB-61E89F013091}"/>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1597" y="-15708"/>
            <a:ext cx="6949168" cy="6949168"/>
          </a:xfrm>
          <a:prstGeom prst="rect">
            <a:avLst/>
          </a:prstGeom>
        </p:spPr>
      </p:pic>
      <p:pic>
        <p:nvPicPr>
          <p:cNvPr id="6" name="Picture 5" descr="Background pattern&#10;&#10;Description automatically generated">
            <a:extLst>
              <a:ext uri="{FF2B5EF4-FFF2-40B4-BE49-F238E27FC236}">
                <a16:creationId xmlns:a16="http://schemas.microsoft.com/office/drawing/2014/main" id="{B2DDB07D-74E1-79F1-A0BD-AEE5268B50BA}"/>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6937571" y="-20498"/>
            <a:ext cx="6949168" cy="6949168"/>
          </a:xfrm>
          <a:prstGeom prst="rect">
            <a:avLst/>
          </a:prstGeom>
        </p:spPr>
      </p:pic>
      <p:sp>
        <p:nvSpPr>
          <p:cNvPr id="10" name="TextBox 9"/>
          <p:cNvSpPr txBox="1"/>
          <p:nvPr/>
        </p:nvSpPr>
        <p:spPr>
          <a:xfrm>
            <a:off x="235989" y="94211"/>
            <a:ext cx="8888526" cy="923330"/>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5400" b="1" i="1" kern="0">
                <a:ln>
                  <a:solidFill>
                    <a:schemeClr val="tx2"/>
                  </a:solidFill>
                </a:ln>
                <a:solidFill>
                  <a:srgbClr val="FF0000"/>
                </a:solidFill>
                <a:latin typeface="+mj-lt"/>
                <a:cs typeface="+mj-cs"/>
              </a:rPr>
              <a:t>SPEAKERS &amp; PERFORMERS</a:t>
            </a:r>
          </a:p>
        </p:txBody>
      </p:sp>
      <p:sp>
        <p:nvSpPr>
          <p:cNvPr id="20" name="TextBox 19">
            <a:extLst>
              <a:ext uri="{FF2B5EF4-FFF2-40B4-BE49-F238E27FC236}">
                <a16:creationId xmlns:a16="http://schemas.microsoft.com/office/drawing/2014/main" id="{1DCC36D8-72F9-43EE-9327-04D5AC891FFD}"/>
              </a:ext>
            </a:extLst>
          </p:cNvPr>
          <p:cNvSpPr txBox="1"/>
          <p:nvPr/>
        </p:nvSpPr>
        <p:spPr>
          <a:xfrm>
            <a:off x="206047" y="1178633"/>
            <a:ext cx="6097978" cy="1261884"/>
          </a:xfrm>
          <a:prstGeom prst="rect">
            <a:avLst/>
          </a:prstGeom>
          <a:noFill/>
        </p:spPr>
        <p:txBody>
          <a:bodyPr wrap="square">
            <a:spAutoFit/>
          </a:bodyPr>
          <a:lstStyle/>
          <a:p>
            <a:r>
              <a:rPr lang="en-US" sz="2400" b="1" i="0" cap="none" spc="0">
                <a:solidFill>
                  <a:schemeClr val="tx2"/>
                </a:solidFill>
                <a:effectLst/>
                <a:latin typeface="Century Gothic" panose="020B0502020202020204" pitchFamily="34" charset="0"/>
              </a:rPr>
              <a:t>Arts Speakers</a:t>
            </a:r>
            <a:endParaRPr lang="en-US" sz="2400" b="1" i="0" cap="none" spc="0">
              <a:solidFill>
                <a:schemeClr val="tx2"/>
              </a:solidFill>
              <a:latin typeface="Century Gothic" panose="020B0502020202020204" pitchFamily="34" charset="0"/>
            </a:endParaRPr>
          </a:p>
          <a:p>
            <a:endParaRPr lang="en-US" sz="400">
              <a:solidFill>
                <a:srgbClr val="272729"/>
              </a:solidFill>
              <a:latin typeface="+mj-lt"/>
              <a:cs typeface="Arial"/>
            </a:endParaRPr>
          </a:p>
          <a:p>
            <a:r>
              <a:rPr lang="en-US" sz="1600">
                <a:latin typeface="+mj-lt"/>
              </a:rPr>
              <a:t>These are INCREDIBLY important …and FREE!  Featuring leaders from our incredible arts organizations all over the region. </a:t>
            </a:r>
          </a:p>
        </p:txBody>
      </p:sp>
      <p:sp>
        <p:nvSpPr>
          <p:cNvPr id="22" name="TextBox 21">
            <a:extLst>
              <a:ext uri="{FF2B5EF4-FFF2-40B4-BE49-F238E27FC236}">
                <a16:creationId xmlns:a16="http://schemas.microsoft.com/office/drawing/2014/main" id="{3C9193AA-03D5-48D3-A584-64B2AEF5338D}"/>
              </a:ext>
            </a:extLst>
          </p:cNvPr>
          <p:cNvSpPr txBox="1"/>
          <p:nvPr/>
        </p:nvSpPr>
        <p:spPr>
          <a:xfrm>
            <a:off x="6649913" y="1178633"/>
            <a:ext cx="5336040" cy="1261884"/>
          </a:xfrm>
          <a:prstGeom prst="rect">
            <a:avLst/>
          </a:prstGeom>
          <a:noFill/>
        </p:spPr>
        <p:txBody>
          <a:bodyPr wrap="square">
            <a:spAutoFit/>
          </a:bodyPr>
          <a:lstStyle/>
          <a:p>
            <a:r>
              <a:rPr lang="en-US" sz="2400" b="1" i="0" cap="none" spc="0">
                <a:solidFill>
                  <a:schemeClr val="tx2"/>
                </a:solidFill>
                <a:effectLst/>
                <a:latin typeface="Century Gothic" panose="020B0502020202020204" pitchFamily="34" charset="0"/>
              </a:rPr>
              <a:t>ArtsWave Artist @ Your Meeting</a:t>
            </a:r>
            <a:endParaRPr lang="en-US" sz="2400" b="1" i="0" cap="none" spc="0">
              <a:solidFill>
                <a:schemeClr val="tx2"/>
              </a:solidFill>
              <a:latin typeface="Century Gothic" panose="020B0502020202020204" pitchFamily="34" charset="0"/>
            </a:endParaRPr>
          </a:p>
          <a:p>
            <a:endParaRPr lang="en-US" sz="400">
              <a:latin typeface="+mj-lt"/>
              <a:cs typeface="Calibri"/>
            </a:endParaRPr>
          </a:p>
          <a:p>
            <a:r>
              <a:rPr lang="en-US" sz="1600">
                <a:latin typeface="+mj-lt"/>
              </a:rPr>
              <a:t>Need to bring some entertainment to an event or meeting? Schedule one of the Cincinnati region's top artists!</a:t>
            </a:r>
          </a:p>
        </p:txBody>
      </p:sp>
      <p:pic>
        <p:nvPicPr>
          <p:cNvPr id="2" name="Picture 1">
            <a:extLst>
              <a:ext uri="{FF2B5EF4-FFF2-40B4-BE49-F238E27FC236}">
                <a16:creationId xmlns:a16="http://schemas.microsoft.com/office/drawing/2014/main" id="{B0F48B7C-A3DD-A260-3AD2-34F52265404C}"/>
              </a:ext>
            </a:extLst>
          </p:cNvPr>
          <p:cNvPicPr>
            <a:picLocks noChangeAspect="1"/>
          </p:cNvPicPr>
          <p:nvPr/>
        </p:nvPicPr>
        <p:blipFill>
          <a:blip r:embed="rId4"/>
          <a:stretch>
            <a:fillRect/>
          </a:stretch>
        </p:blipFill>
        <p:spPr>
          <a:xfrm>
            <a:off x="6720869" y="3015600"/>
            <a:ext cx="5121789" cy="3120288"/>
          </a:xfrm>
          <a:prstGeom prst="rect">
            <a:avLst/>
          </a:prstGeom>
        </p:spPr>
      </p:pic>
      <p:pic>
        <p:nvPicPr>
          <p:cNvPr id="5" name="2021-12 Ensemble Theatre Cincinnati Photo by Ryan Kurtz Cinderella.jpg">
            <a:extLst>
              <a:ext uri="{FF2B5EF4-FFF2-40B4-BE49-F238E27FC236}">
                <a16:creationId xmlns:a16="http://schemas.microsoft.com/office/drawing/2014/main" id="{F9B6CEE4-4D26-D898-F4FC-3064C2E88A1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19197" t="499" r="14137" b="-499"/>
          <a:stretch/>
        </p:blipFill>
        <p:spPr>
          <a:xfrm>
            <a:off x="2681393" y="2790556"/>
            <a:ext cx="3414607" cy="3414607"/>
          </a:xfrm>
          <a:prstGeom prst="ellipse">
            <a:avLst/>
          </a:prstGeom>
          <a:ln w="12700">
            <a:miter lim="400000"/>
          </a:ln>
        </p:spPr>
      </p:pic>
      <p:sp>
        <p:nvSpPr>
          <p:cNvPr id="19" name="Oval 18">
            <a:extLst>
              <a:ext uri="{FF2B5EF4-FFF2-40B4-BE49-F238E27FC236}">
                <a16:creationId xmlns:a16="http://schemas.microsoft.com/office/drawing/2014/main" id="{B9D472EB-B856-4E59-9193-CD77FC6C68E6}"/>
              </a:ext>
            </a:extLst>
          </p:cNvPr>
          <p:cNvSpPr>
            <a:spLocks noChangeAspect="1"/>
          </p:cNvSpPr>
          <p:nvPr/>
        </p:nvSpPr>
        <p:spPr>
          <a:xfrm>
            <a:off x="331822" y="2790556"/>
            <a:ext cx="3414607" cy="3414607"/>
          </a:xfrm>
          <a:prstGeom prst="ellipse">
            <a:avLst/>
          </a:prstGeom>
          <a:blipFill>
            <a:blip r:embed="rId6"/>
            <a:srcRect/>
            <a:stretch>
              <a:fillRect l="-16000" r="-16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789175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5E186031-A9FA-7718-5E9F-BFC2D9FBB65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1597" y="-15708"/>
            <a:ext cx="6949168" cy="6949168"/>
          </a:xfrm>
          <a:prstGeom prst="rect">
            <a:avLst/>
          </a:prstGeom>
        </p:spPr>
      </p:pic>
      <p:pic>
        <p:nvPicPr>
          <p:cNvPr id="6" name="Picture 5" descr="Background pattern&#10;&#10;Description automatically generated">
            <a:extLst>
              <a:ext uri="{FF2B5EF4-FFF2-40B4-BE49-F238E27FC236}">
                <a16:creationId xmlns:a16="http://schemas.microsoft.com/office/drawing/2014/main" id="{3EB464FF-75E7-FD21-D461-114AA0951C73}"/>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6937571" y="-20498"/>
            <a:ext cx="6949168" cy="6949168"/>
          </a:xfrm>
          <a:prstGeom prst="rect">
            <a:avLst/>
          </a:prstGeom>
        </p:spPr>
      </p:pic>
      <p:sp>
        <p:nvSpPr>
          <p:cNvPr id="12" name="Content Placeholder 3">
            <a:extLst>
              <a:ext uri="{FF2B5EF4-FFF2-40B4-BE49-F238E27FC236}">
                <a16:creationId xmlns:a16="http://schemas.microsoft.com/office/drawing/2014/main" id="{61E6D43B-301C-4C81-A7BD-613177BD9628}"/>
              </a:ext>
            </a:extLst>
          </p:cNvPr>
          <p:cNvSpPr txBox="1">
            <a:spLocks/>
          </p:cNvSpPr>
          <p:nvPr/>
        </p:nvSpPr>
        <p:spPr>
          <a:xfrm>
            <a:off x="482456" y="96537"/>
            <a:ext cx="6335045" cy="44938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400">
                <a:solidFill>
                  <a:schemeClr val="bg1"/>
                </a:solidFill>
                <a:latin typeface="Gotham-book" panose="02000504050000020004" pitchFamily="2" charset="0"/>
              </a:rPr>
              <a:t>Donor Benefits</a:t>
            </a:r>
          </a:p>
        </p:txBody>
      </p:sp>
      <p:grpSp>
        <p:nvGrpSpPr>
          <p:cNvPr id="24" name="Group 23">
            <a:extLst>
              <a:ext uri="{FF2B5EF4-FFF2-40B4-BE49-F238E27FC236}">
                <a16:creationId xmlns:a16="http://schemas.microsoft.com/office/drawing/2014/main" id="{4C2D1DB2-6C69-453F-927B-26EE48F59992}"/>
              </a:ext>
            </a:extLst>
          </p:cNvPr>
          <p:cNvGrpSpPr/>
          <p:nvPr/>
        </p:nvGrpSpPr>
        <p:grpSpPr>
          <a:xfrm>
            <a:off x="157575" y="1388537"/>
            <a:ext cx="5992631" cy="1266842"/>
            <a:chOff x="167462" y="2317701"/>
            <a:chExt cx="6854825" cy="1121571"/>
          </a:xfrm>
        </p:grpSpPr>
        <p:sp>
          <p:nvSpPr>
            <p:cNvPr id="25" name="TextBox 24">
              <a:extLst>
                <a:ext uri="{FF2B5EF4-FFF2-40B4-BE49-F238E27FC236}">
                  <a16:creationId xmlns:a16="http://schemas.microsoft.com/office/drawing/2014/main" id="{2D36F701-F5BD-4FF9-A3BE-B4B52D719F4B}"/>
                </a:ext>
              </a:extLst>
            </p:cNvPr>
            <p:cNvSpPr txBox="1"/>
            <p:nvPr/>
          </p:nvSpPr>
          <p:spPr>
            <a:xfrm>
              <a:off x="167462" y="2317701"/>
              <a:ext cx="3782775" cy="408726"/>
            </a:xfrm>
            <a:prstGeom prst="rect">
              <a:avLst/>
            </a:prstGeom>
            <a:noFill/>
          </p:spPr>
          <p:txBody>
            <a:bodyPr wrap="square" rtlCol="0">
              <a:spAutoFit/>
            </a:bodyPr>
            <a:lstStyle/>
            <a:p>
              <a:r>
                <a:rPr lang="en-US" sz="2400" b="1">
                  <a:solidFill>
                    <a:schemeClr val="tx2"/>
                  </a:solidFill>
                  <a:latin typeface="Century Gothic" panose="020B0502020202020204" pitchFamily="34" charset="0"/>
                </a:rPr>
                <a:t>ArtsWave Trivia</a:t>
              </a:r>
            </a:p>
          </p:txBody>
        </p:sp>
        <p:sp>
          <p:nvSpPr>
            <p:cNvPr id="28" name="TextBox 27">
              <a:extLst>
                <a:ext uri="{FF2B5EF4-FFF2-40B4-BE49-F238E27FC236}">
                  <a16:creationId xmlns:a16="http://schemas.microsoft.com/office/drawing/2014/main" id="{DC2184C3-7A83-4DC1-91ED-358E8CD2BD63}"/>
                </a:ext>
              </a:extLst>
            </p:cNvPr>
            <p:cNvSpPr txBox="1"/>
            <p:nvPr/>
          </p:nvSpPr>
          <p:spPr>
            <a:xfrm>
              <a:off x="167462" y="2649070"/>
              <a:ext cx="6854825" cy="790202"/>
            </a:xfrm>
            <a:prstGeom prst="rect">
              <a:avLst/>
            </a:prstGeom>
            <a:noFill/>
          </p:spPr>
          <p:txBody>
            <a:bodyPr wrap="square" rtlCol="0">
              <a:spAutoFit/>
            </a:bodyPr>
            <a:lstStyle/>
            <a:p>
              <a:r>
                <a:rPr lang="en-US">
                  <a:latin typeface="Century Gothic" panose="020B0502020202020204" pitchFamily="34" charset="0"/>
                </a:rPr>
                <a:t>Local arts trivia game for </a:t>
              </a:r>
            </a:p>
            <a:p>
              <a:r>
                <a:rPr lang="en-US">
                  <a:latin typeface="Century Gothic" panose="020B0502020202020204" pitchFamily="34" charset="0"/>
                </a:rPr>
                <a:t>Up to 100 players at a time!</a:t>
              </a:r>
            </a:p>
            <a:p>
              <a:endParaRPr lang="en-US" sz="1600">
                <a:solidFill>
                  <a:schemeClr val="bg2"/>
                </a:solidFill>
                <a:latin typeface="Gotham-book" panose="02000604040000020004" pitchFamily="50" charset="0"/>
              </a:endParaRPr>
            </a:p>
          </p:txBody>
        </p:sp>
      </p:grpSp>
      <p:sp>
        <p:nvSpPr>
          <p:cNvPr id="39" name="Title 1">
            <a:extLst>
              <a:ext uri="{FF2B5EF4-FFF2-40B4-BE49-F238E27FC236}">
                <a16:creationId xmlns:a16="http://schemas.microsoft.com/office/drawing/2014/main" id="{F33D2DF1-2E4C-4DFD-AD90-0797BB83CFBD}"/>
              </a:ext>
            </a:extLst>
          </p:cNvPr>
          <p:cNvSpPr txBox="1">
            <a:spLocks/>
          </p:cNvSpPr>
          <p:nvPr/>
        </p:nvSpPr>
        <p:spPr>
          <a:xfrm>
            <a:off x="157575" y="-113428"/>
            <a:ext cx="9809578" cy="1168278"/>
          </a:xfrm>
          <a:prstGeom prst="rect">
            <a:avLst/>
          </a:prstGeom>
        </p:spPr>
        <p:txBody>
          <a:bodyPr anchor="b"/>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354">
              <a:lnSpc>
                <a:spcPct val="100000"/>
              </a:lnSpc>
              <a:spcBef>
                <a:spcPts val="0"/>
              </a:spcBef>
              <a:defRPr/>
            </a:pPr>
            <a:r>
              <a:rPr lang="en-US" sz="5400" b="1" i="1" kern="0">
                <a:ln>
                  <a:solidFill>
                    <a:schemeClr val="tx2"/>
                  </a:solidFill>
                </a:ln>
                <a:solidFill>
                  <a:srgbClr val="FF0000"/>
                </a:solidFill>
                <a:ea typeface="+mn-ea"/>
              </a:rPr>
              <a:t>HYBRID RESOURCES</a:t>
            </a:r>
          </a:p>
        </p:txBody>
      </p:sp>
      <p:pic>
        <p:nvPicPr>
          <p:cNvPr id="41" name="Picture 40">
            <a:extLst>
              <a:ext uri="{FF2B5EF4-FFF2-40B4-BE49-F238E27FC236}">
                <a16:creationId xmlns:a16="http://schemas.microsoft.com/office/drawing/2014/main" id="{0845548A-723C-454B-A256-3404F49FAE2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571747" y="5759607"/>
            <a:ext cx="1440390" cy="908569"/>
          </a:xfrm>
          <a:prstGeom prst="rect">
            <a:avLst/>
          </a:prstGeom>
        </p:spPr>
      </p:pic>
      <p:grpSp>
        <p:nvGrpSpPr>
          <p:cNvPr id="40" name="Group 39">
            <a:extLst>
              <a:ext uri="{FF2B5EF4-FFF2-40B4-BE49-F238E27FC236}">
                <a16:creationId xmlns:a16="http://schemas.microsoft.com/office/drawing/2014/main" id="{D6EB8896-1D27-444A-BE16-BD8F912A2412}"/>
              </a:ext>
            </a:extLst>
          </p:cNvPr>
          <p:cNvGrpSpPr/>
          <p:nvPr/>
        </p:nvGrpSpPr>
        <p:grpSpPr>
          <a:xfrm>
            <a:off x="7228655" y="3944134"/>
            <a:ext cx="4405488" cy="2269757"/>
            <a:chOff x="3841730" y="1626694"/>
            <a:chExt cx="5039330" cy="2009483"/>
          </a:xfrm>
        </p:grpSpPr>
        <p:sp>
          <p:nvSpPr>
            <p:cNvPr id="43" name="TextBox 42">
              <a:extLst>
                <a:ext uri="{FF2B5EF4-FFF2-40B4-BE49-F238E27FC236}">
                  <a16:creationId xmlns:a16="http://schemas.microsoft.com/office/drawing/2014/main" id="{9433FA84-244D-4B67-A740-CB7387A9A8CC}"/>
                </a:ext>
              </a:extLst>
            </p:cNvPr>
            <p:cNvSpPr txBox="1"/>
            <p:nvPr/>
          </p:nvSpPr>
          <p:spPr>
            <a:xfrm>
              <a:off x="3841730" y="1626694"/>
              <a:ext cx="5039330" cy="735705"/>
            </a:xfrm>
            <a:prstGeom prst="rect">
              <a:avLst/>
            </a:prstGeom>
            <a:noFill/>
          </p:spPr>
          <p:txBody>
            <a:bodyPr wrap="square" rtlCol="0">
              <a:spAutoFit/>
            </a:bodyPr>
            <a:lstStyle>
              <a:defPPr>
                <a:defRPr lang="en-US"/>
              </a:defPPr>
              <a:lvl1pPr>
                <a:defRPr sz="2400" b="1">
                  <a:solidFill>
                    <a:schemeClr val="tx2"/>
                  </a:solidFill>
                  <a:latin typeface="Century Gothic" panose="020B0502020202020204" pitchFamily="34" charset="0"/>
                </a:defRPr>
              </a:lvl1pPr>
            </a:lstStyle>
            <a:p>
              <a:r>
                <a:rPr lang="en-US"/>
                <a:t>ArtsWave </a:t>
              </a:r>
              <a:br>
                <a:rPr lang="en-US"/>
              </a:br>
              <a:r>
                <a:rPr lang="en-US"/>
                <a:t>Puzzle Crawl</a:t>
              </a:r>
            </a:p>
          </p:txBody>
        </p:sp>
        <p:sp>
          <p:nvSpPr>
            <p:cNvPr id="44" name="TextBox 43">
              <a:extLst>
                <a:ext uri="{FF2B5EF4-FFF2-40B4-BE49-F238E27FC236}">
                  <a16:creationId xmlns:a16="http://schemas.microsoft.com/office/drawing/2014/main" id="{53F681FC-42BF-4D62-8BED-8B5E194C0B61}"/>
                </a:ext>
              </a:extLst>
            </p:cNvPr>
            <p:cNvSpPr txBox="1"/>
            <p:nvPr/>
          </p:nvSpPr>
          <p:spPr>
            <a:xfrm>
              <a:off x="3872758" y="2328256"/>
              <a:ext cx="2630564" cy="1307921"/>
            </a:xfrm>
            <a:prstGeom prst="rect">
              <a:avLst/>
            </a:prstGeom>
            <a:noFill/>
          </p:spPr>
          <p:txBody>
            <a:bodyPr wrap="square" rtlCol="0">
              <a:spAutoFit/>
            </a:bodyPr>
            <a:lstStyle>
              <a:defPPr>
                <a:defRPr lang="en-US"/>
              </a:defPPr>
              <a:lvl1pPr>
                <a:defRPr>
                  <a:latin typeface="Century Gothic" panose="020B0502020202020204" pitchFamily="34" charset="0"/>
                </a:defRPr>
              </a:lvl1pPr>
            </a:lstStyle>
            <a:p>
              <a:r>
                <a:rPr lang="en-US"/>
                <a:t>Solve a series of </a:t>
              </a:r>
            </a:p>
            <a:p>
              <a:r>
                <a:rPr lang="en-US"/>
                <a:t>arts-based puzzles </a:t>
              </a:r>
            </a:p>
            <a:p>
              <a:r>
                <a:rPr lang="en-US"/>
                <a:t>and be the first </a:t>
              </a:r>
            </a:p>
            <a:p>
              <a:r>
                <a:rPr lang="en-US"/>
                <a:t>team to win!</a:t>
              </a:r>
            </a:p>
            <a:p>
              <a:endParaRPr lang="en-US"/>
            </a:p>
          </p:txBody>
        </p:sp>
      </p:grpSp>
      <p:grpSp>
        <p:nvGrpSpPr>
          <p:cNvPr id="45" name="Group 44">
            <a:extLst>
              <a:ext uri="{FF2B5EF4-FFF2-40B4-BE49-F238E27FC236}">
                <a16:creationId xmlns:a16="http://schemas.microsoft.com/office/drawing/2014/main" id="{FCD1708D-BF28-41AD-AF4C-78C78C133211}"/>
              </a:ext>
            </a:extLst>
          </p:cNvPr>
          <p:cNvGrpSpPr/>
          <p:nvPr/>
        </p:nvGrpSpPr>
        <p:grpSpPr>
          <a:xfrm>
            <a:off x="6038099" y="1388537"/>
            <a:ext cx="6533586" cy="2263333"/>
            <a:chOff x="167462" y="2317701"/>
            <a:chExt cx="6854825" cy="2003793"/>
          </a:xfrm>
        </p:grpSpPr>
        <p:sp>
          <p:nvSpPr>
            <p:cNvPr id="46" name="TextBox 45">
              <a:extLst>
                <a:ext uri="{FF2B5EF4-FFF2-40B4-BE49-F238E27FC236}">
                  <a16:creationId xmlns:a16="http://schemas.microsoft.com/office/drawing/2014/main" id="{97ACAC48-63CC-4AF7-BD75-1F9D17A4491C}"/>
                </a:ext>
              </a:extLst>
            </p:cNvPr>
            <p:cNvSpPr txBox="1"/>
            <p:nvPr/>
          </p:nvSpPr>
          <p:spPr>
            <a:xfrm>
              <a:off x="167462" y="2317701"/>
              <a:ext cx="3782775" cy="735706"/>
            </a:xfrm>
            <a:prstGeom prst="rect">
              <a:avLst/>
            </a:prstGeom>
            <a:noFill/>
          </p:spPr>
          <p:txBody>
            <a:bodyPr wrap="square" rtlCol="0">
              <a:spAutoFit/>
            </a:bodyPr>
            <a:lstStyle>
              <a:defPPr>
                <a:defRPr lang="en-US"/>
              </a:defPPr>
              <a:lvl1pPr>
                <a:defRPr sz="2400" b="1">
                  <a:solidFill>
                    <a:schemeClr val="tx2"/>
                  </a:solidFill>
                  <a:latin typeface="Century Gothic" panose="020B0502020202020204" pitchFamily="34" charset="0"/>
                </a:defRPr>
              </a:lvl1pPr>
            </a:lstStyle>
            <a:p>
              <a:r>
                <a:rPr lang="en-US"/>
                <a:t>Campaign </a:t>
              </a:r>
              <a:br>
                <a:rPr lang="en-US"/>
              </a:br>
              <a:r>
                <a:rPr lang="en-US"/>
                <a:t>Videos</a:t>
              </a:r>
            </a:p>
          </p:txBody>
        </p:sp>
        <p:sp>
          <p:nvSpPr>
            <p:cNvPr id="47" name="TextBox 46">
              <a:extLst>
                <a:ext uri="{FF2B5EF4-FFF2-40B4-BE49-F238E27FC236}">
                  <a16:creationId xmlns:a16="http://schemas.microsoft.com/office/drawing/2014/main" id="{96F08784-294D-4842-9737-23C8CE479D77}"/>
                </a:ext>
              </a:extLst>
            </p:cNvPr>
            <p:cNvSpPr txBox="1"/>
            <p:nvPr/>
          </p:nvSpPr>
          <p:spPr>
            <a:xfrm>
              <a:off x="167462" y="3013573"/>
              <a:ext cx="6854825" cy="1307921"/>
            </a:xfrm>
            <a:prstGeom prst="rect">
              <a:avLst/>
            </a:prstGeom>
            <a:noFill/>
          </p:spPr>
          <p:txBody>
            <a:bodyPr wrap="square" rtlCol="0">
              <a:spAutoFit/>
            </a:bodyPr>
            <a:lstStyle>
              <a:defPPr>
                <a:defRPr lang="en-US"/>
              </a:defPPr>
              <a:lvl1pPr>
                <a:defRPr>
                  <a:latin typeface="Century Gothic" panose="020B0502020202020204" pitchFamily="34" charset="0"/>
                </a:defRPr>
              </a:lvl1pPr>
            </a:lstStyle>
            <a:p>
              <a:r>
                <a:rPr lang="en-US"/>
                <a:t>Video library to </a:t>
              </a:r>
              <a:br>
                <a:rPr lang="en-US"/>
              </a:br>
              <a:r>
                <a:rPr lang="en-US"/>
                <a:t>effectively &amp; quickly </a:t>
              </a:r>
              <a:br>
                <a:rPr lang="en-US"/>
              </a:br>
              <a:r>
                <a:rPr lang="en-US"/>
                <a:t>tell </a:t>
              </a:r>
              <a:r>
                <a:rPr lang="en-US" err="1"/>
                <a:t>ArtsWave’s</a:t>
              </a:r>
              <a:r>
                <a:rPr lang="en-US"/>
                <a:t> story</a:t>
              </a:r>
            </a:p>
            <a:p>
              <a:endParaRPr lang="en-US"/>
            </a:p>
            <a:p>
              <a:endParaRPr lang="en-US"/>
            </a:p>
          </p:txBody>
        </p:sp>
      </p:grpSp>
      <p:pic>
        <p:nvPicPr>
          <p:cNvPr id="49" name="Picture 48" descr="A person wearing sunglasses&#10;&#10;Description automatically generated with low confidence">
            <a:extLst>
              <a:ext uri="{FF2B5EF4-FFF2-40B4-BE49-F238E27FC236}">
                <a16:creationId xmlns:a16="http://schemas.microsoft.com/office/drawing/2014/main" id="{0EBC4E38-D917-412F-B8A2-B7AC35211FAB}"/>
              </a:ext>
            </a:extLst>
          </p:cNvPr>
          <p:cNvPicPr>
            <a:picLocks noChangeAspect="1"/>
          </p:cNvPicPr>
          <p:nvPr/>
        </p:nvPicPr>
        <p:blipFill>
          <a:blip r:embed="rId5"/>
          <a:stretch>
            <a:fillRect/>
          </a:stretch>
        </p:blipFill>
        <p:spPr>
          <a:xfrm>
            <a:off x="5467578" y="3775070"/>
            <a:ext cx="1616128" cy="2945278"/>
          </a:xfrm>
          <a:prstGeom prst="rect">
            <a:avLst/>
          </a:prstGeom>
        </p:spPr>
      </p:pic>
      <p:sp>
        <p:nvSpPr>
          <p:cNvPr id="50" name="Oval 49" descr="Graphical user interface, application&#10;&#10;Description automatically generated">
            <a:extLst>
              <a:ext uri="{FF2B5EF4-FFF2-40B4-BE49-F238E27FC236}">
                <a16:creationId xmlns:a16="http://schemas.microsoft.com/office/drawing/2014/main" id="{364A5974-CC11-45F2-8AF6-01F3714916F0}"/>
              </a:ext>
            </a:extLst>
          </p:cNvPr>
          <p:cNvSpPr>
            <a:spLocks noChangeAspect="1"/>
          </p:cNvSpPr>
          <p:nvPr/>
        </p:nvSpPr>
        <p:spPr>
          <a:xfrm>
            <a:off x="179863" y="2662911"/>
            <a:ext cx="3895858" cy="3895858"/>
          </a:xfrm>
          <a:prstGeom prst="ellipse">
            <a:avLst/>
          </a:prstGeom>
          <a:blipFill>
            <a:blip r:embed="rId6"/>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4" name="Picture 3">
            <a:extLst>
              <a:ext uri="{FF2B5EF4-FFF2-40B4-BE49-F238E27FC236}">
                <a16:creationId xmlns:a16="http://schemas.microsoft.com/office/drawing/2014/main" id="{B3526BFF-AC61-92F9-AB72-E682BABF631A}"/>
              </a:ext>
            </a:extLst>
          </p:cNvPr>
          <p:cNvPicPr>
            <a:picLocks noChangeAspect="1"/>
          </p:cNvPicPr>
          <p:nvPr/>
        </p:nvPicPr>
        <p:blipFill>
          <a:blip r:embed="rId7"/>
          <a:stretch>
            <a:fillRect/>
          </a:stretch>
        </p:blipFill>
        <p:spPr>
          <a:xfrm>
            <a:off x="8428923" y="123447"/>
            <a:ext cx="3605502" cy="3191473"/>
          </a:xfrm>
          <a:prstGeom prst="rect">
            <a:avLst/>
          </a:prstGeom>
        </p:spPr>
      </p:pic>
    </p:spTree>
    <p:extLst>
      <p:ext uri="{BB962C8B-B14F-4D97-AF65-F5344CB8AC3E}">
        <p14:creationId xmlns:p14="http://schemas.microsoft.com/office/powerpoint/2010/main" val="889273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4038B4AE-FBCC-3B89-C004-57FE74DA1CDB}"/>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1597" y="-15708"/>
            <a:ext cx="6949168" cy="6949168"/>
          </a:xfrm>
          <a:prstGeom prst="rect">
            <a:avLst/>
          </a:prstGeom>
        </p:spPr>
      </p:pic>
      <p:pic>
        <p:nvPicPr>
          <p:cNvPr id="9" name="Picture 8" descr="Background pattern&#10;&#10;Description automatically generated">
            <a:extLst>
              <a:ext uri="{FF2B5EF4-FFF2-40B4-BE49-F238E27FC236}">
                <a16:creationId xmlns:a16="http://schemas.microsoft.com/office/drawing/2014/main" id="{4369C85F-8EF8-7C07-6E16-53D5F1CA03B6}"/>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6937571" y="-20498"/>
            <a:ext cx="6949168" cy="6949168"/>
          </a:xfrm>
          <a:prstGeom prst="rect">
            <a:avLst/>
          </a:prstGeom>
        </p:spPr>
      </p:pic>
      <p:sp>
        <p:nvSpPr>
          <p:cNvPr id="12" name="Content Placeholder 3">
            <a:extLst>
              <a:ext uri="{FF2B5EF4-FFF2-40B4-BE49-F238E27FC236}">
                <a16:creationId xmlns:a16="http://schemas.microsoft.com/office/drawing/2014/main" id="{61E6D43B-301C-4C81-A7BD-613177BD9628}"/>
              </a:ext>
            </a:extLst>
          </p:cNvPr>
          <p:cNvSpPr txBox="1">
            <a:spLocks/>
          </p:cNvSpPr>
          <p:nvPr/>
        </p:nvSpPr>
        <p:spPr>
          <a:xfrm>
            <a:off x="482456" y="96537"/>
            <a:ext cx="6335045" cy="44938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400">
                <a:solidFill>
                  <a:schemeClr val="bg1"/>
                </a:solidFill>
                <a:latin typeface="Gotham-book" panose="02000504050000020004" pitchFamily="2" charset="0"/>
              </a:rPr>
              <a:t>Donor Benefits</a:t>
            </a:r>
          </a:p>
        </p:txBody>
      </p:sp>
      <p:sp>
        <p:nvSpPr>
          <p:cNvPr id="26" name="Title 1">
            <a:extLst>
              <a:ext uri="{FF2B5EF4-FFF2-40B4-BE49-F238E27FC236}">
                <a16:creationId xmlns:a16="http://schemas.microsoft.com/office/drawing/2014/main" id="{75CBE68B-0045-43DD-8D72-47FCFACECDC7}"/>
              </a:ext>
            </a:extLst>
          </p:cNvPr>
          <p:cNvSpPr txBox="1">
            <a:spLocks/>
          </p:cNvSpPr>
          <p:nvPr/>
        </p:nvSpPr>
        <p:spPr>
          <a:xfrm>
            <a:off x="295681" y="-188829"/>
            <a:ext cx="11091922" cy="1168278"/>
          </a:xfrm>
          <a:prstGeom prst="rect">
            <a:avLst/>
          </a:prstGeom>
        </p:spPr>
        <p:txBody>
          <a:bodyPr anchor="b"/>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i="1" kern="0">
                <a:ln>
                  <a:solidFill>
                    <a:schemeClr val="tx2"/>
                  </a:solidFill>
                </a:ln>
                <a:solidFill>
                  <a:srgbClr val="FF0000"/>
                </a:solidFill>
                <a:ea typeface="+mn-ea"/>
              </a:rPr>
              <a:t>CAMPAIGN ACTIVITY EXAMPLES</a:t>
            </a:r>
          </a:p>
        </p:txBody>
      </p:sp>
      <p:pic>
        <p:nvPicPr>
          <p:cNvPr id="3" name="Picture 2">
            <a:extLst>
              <a:ext uri="{FF2B5EF4-FFF2-40B4-BE49-F238E27FC236}">
                <a16:creationId xmlns:a16="http://schemas.microsoft.com/office/drawing/2014/main" id="{616F4924-6AF7-4D9C-BF61-F15593E02EDD}"/>
              </a:ext>
            </a:extLst>
          </p:cNvPr>
          <p:cNvPicPr>
            <a:picLocks noChangeAspect="1"/>
          </p:cNvPicPr>
          <p:nvPr/>
        </p:nvPicPr>
        <p:blipFill rotWithShape="1">
          <a:blip r:embed="rId4"/>
          <a:srcRect b="25472"/>
          <a:stretch/>
        </p:blipFill>
        <p:spPr>
          <a:xfrm>
            <a:off x="1424470" y="4236965"/>
            <a:ext cx="5600701" cy="2229223"/>
          </a:xfrm>
          <a:prstGeom prst="rect">
            <a:avLst/>
          </a:prstGeom>
        </p:spPr>
      </p:pic>
      <p:pic>
        <p:nvPicPr>
          <p:cNvPr id="2" name="Picture 1">
            <a:extLst>
              <a:ext uri="{FF2B5EF4-FFF2-40B4-BE49-F238E27FC236}">
                <a16:creationId xmlns:a16="http://schemas.microsoft.com/office/drawing/2014/main" id="{3EBAA60F-2E3F-33DE-64AC-2399D0748B52}"/>
              </a:ext>
            </a:extLst>
          </p:cNvPr>
          <p:cNvPicPr>
            <a:picLocks noChangeAspect="1"/>
          </p:cNvPicPr>
          <p:nvPr/>
        </p:nvPicPr>
        <p:blipFill>
          <a:blip r:embed="rId5">
            <a:alphaModFix amt="0"/>
          </a:blip>
          <a:stretch>
            <a:fillRect/>
          </a:stretch>
        </p:blipFill>
        <p:spPr>
          <a:xfrm>
            <a:off x="8776568" y="3555159"/>
            <a:ext cx="3023416" cy="3005312"/>
          </a:xfrm>
          <a:prstGeom prst="parallelogram">
            <a:avLst>
              <a:gd name="adj" fmla="val 6648"/>
            </a:avLst>
          </a:prstGeom>
          <a:solidFill>
            <a:schemeClr val="tx1"/>
          </a:solidFill>
        </p:spPr>
      </p:pic>
      <p:pic>
        <p:nvPicPr>
          <p:cNvPr id="4" name="Picture 3">
            <a:extLst>
              <a:ext uri="{FF2B5EF4-FFF2-40B4-BE49-F238E27FC236}">
                <a16:creationId xmlns:a16="http://schemas.microsoft.com/office/drawing/2014/main" id="{05D7B9B8-A3AF-13F2-D473-78A6EF781FC4}"/>
              </a:ext>
            </a:extLst>
          </p:cNvPr>
          <p:cNvPicPr>
            <a:picLocks noChangeAspect="1"/>
          </p:cNvPicPr>
          <p:nvPr/>
        </p:nvPicPr>
        <p:blipFill>
          <a:blip r:embed="rId5"/>
          <a:stretch>
            <a:fillRect/>
          </a:stretch>
        </p:blipFill>
        <p:spPr>
          <a:xfrm>
            <a:off x="8628929" y="3460876"/>
            <a:ext cx="3023416" cy="3005312"/>
          </a:xfrm>
          <a:prstGeom prst="parallelogram">
            <a:avLst>
              <a:gd name="adj" fmla="val 6648"/>
            </a:avLst>
          </a:prstGeom>
        </p:spPr>
      </p:pic>
      <p:pic>
        <p:nvPicPr>
          <p:cNvPr id="5" name="Picture 4">
            <a:extLst>
              <a:ext uri="{FF2B5EF4-FFF2-40B4-BE49-F238E27FC236}">
                <a16:creationId xmlns:a16="http://schemas.microsoft.com/office/drawing/2014/main" id="{3C7F3925-43F6-02E7-4AA7-2F7F25F1FA5D}"/>
              </a:ext>
            </a:extLst>
          </p:cNvPr>
          <p:cNvPicPr>
            <a:picLocks noChangeAspect="1"/>
          </p:cNvPicPr>
          <p:nvPr/>
        </p:nvPicPr>
        <p:blipFill>
          <a:blip r:embed="rId6"/>
          <a:stretch>
            <a:fillRect/>
          </a:stretch>
        </p:blipFill>
        <p:spPr>
          <a:xfrm>
            <a:off x="3078595" y="1406948"/>
            <a:ext cx="2608821" cy="2158867"/>
          </a:xfrm>
          <a:prstGeom prst="rect">
            <a:avLst/>
          </a:prstGeom>
        </p:spPr>
      </p:pic>
      <p:pic>
        <p:nvPicPr>
          <p:cNvPr id="6" name="Picture 5">
            <a:extLst>
              <a:ext uri="{FF2B5EF4-FFF2-40B4-BE49-F238E27FC236}">
                <a16:creationId xmlns:a16="http://schemas.microsoft.com/office/drawing/2014/main" id="{44B9023C-70C2-ABC2-4E9D-C509C8B7B4F5}"/>
              </a:ext>
            </a:extLst>
          </p:cNvPr>
          <p:cNvPicPr>
            <a:picLocks noChangeAspect="1"/>
          </p:cNvPicPr>
          <p:nvPr/>
        </p:nvPicPr>
        <p:blipFill>
          <a:blip r:embed="rId7"/>
          <a:stretch>
            <a:fillRect/>
          </a:stretch>
        </p:blipFill>
        <p:spPr>
          <a:xfrm>
            <a:off x="741609" y="1415469"/>
            <a:ext cx="2388411" cy="2146108"/>
          </a:xfrm>
          <a:prstGeom prst="rect">
            <a:avLst/>
          </a:prstGeom>
        </p:spPr>
      </p:pic>
      <p:pic>
        <p:nvPicPr>
          <p:cNvPr id="7" name="Picture 6">
            <a:extLst>
              <a:ext uri="{FF2B5EF4-FFF2-40B4-BE49-F238E27FC236}">
                <a16:creationId xmlns:a16="http://schemas.microsoft.com/office/drawing/2014/main" id="{0CA90CA6-C705-B8E1-E9E3-4C6B6CA91D79}"/>
              </a:ext>
            </a:extLst>
          </p:cNvPr>
          <p:cNvPicPr>
            <a:picLocks noChangeAspect="1"/>
          </p:cNvPicPr>
          <p:nvPr/>
        </p:nvPicPr>
        <p:blipFill>
          <a:blip r:embed="rId8"/>
          <a:stretch>
            <a:fillRect/>
          </a:stretch>
        </p:blipFill>
        <p:spPr>
          <a:xfrm>
            <a:off x="5633160" y="1409051"/>
            <a:ext cx="2608821" cy="2146108"/>
          </a:xfrm>
          <a:prstGeom prst="rect">
            <a:avLst/>
          </a:prstGeom>
        </p:spPr>
      </p:pic>
    </p:spTree>
    <p:extLst>
      <p:ext uri="{BB962C8B-B14F-4D97-AF65-F5344CB8AC3E}">
        <p14:creationId xmlns:p14="http://schemas.microsoft.com/office/powerpoint/2010/main" val="17886867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HEADLINE…"/>
          <p:cNvSpPr txBox="1"/>
          <p:nvPr/>
        </p:nvSpPr>
        <p:spPr>
          <a:xfrm>
            <a:off x="7519406" y="2642576"/>
            <a:ext cx="2241818" cy="10775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a:lnSpc>
                <a:spcPct val="100000"/>
              </a:lnSpc>
              <a:defRPr sz="6400" b="1" cap="none" spc="0" baseline="31250">
                <a:solidFill>
                  <a:srgbClr val="FFFFFF"/>
                </a:solidFill>
                <a:latin typeface="Century Gothic"/>
                <a:ea typeface="Century Gothic"/>
                <a:cs typeface="Century Gothic"/>
                <a:sym typeface="Century Gothic"/>
              </a:defRPr>
            </a:pPr>
            <a:r>
              <a:rPr sz="4400"/>
              <a:t>HEADLINE</a:t>
            </a:r>
          </a:p>
          <a:p>
            <a:pPr>
              <a:lnSpc>
                <a:spcPct val="100000"/>
              </a:lnSpc>
              <a:defRPr sz="6400" b="1" cap="none" spc="0" baseline="31250">
                <a:solidFill>
                  <a:srgbClr val="FFFFFF"/>
                </a:solidFill>
                <a:latin typeface="Century Gothic"/>
                <a:ea typeface="Century Gothic"/>
                <a:cs typeface="Century Gothic"/>
                <a:sym typeface="Century Gothic"/>
              </a:defRPr>
            </a:pPr>
            <a:r>
              <a:rPr sz="4400"/>
              <a:t>HEADLINE</a:t>
            </a:r>
          </a:p>
        </p:txBody>
      </p:sp>
      <p:sp>
        <p:nvSpPr>
          <p:cNvPr id="5" name="HEADLINE">
            <a:extLst>
              <a:ext uri="{FF2B5EF4-FFF2-40B4-BE49-F238E27FC236}">
                <a16:creationId xmlns:a16="http://schemas.microsoft.com/office/drawing/2014/main" id="{1AA71EF9-A105-0FE1-DCB3-4215D8680E49}"/>
              </a:ext>
            </a:extLst>
          </p:cNvPr>
          <p:cNvSpPr txBox="1"/>
          <p:nvPr/>
        </p:nvSpPr>
        <p:spPr>
          <a:xfrm>
            <a:off x="1809799" y="753287"/>
            <a:ext cx="6324802" cy="52152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r>
              <a:rPr lang="en-US" sz="4800" i="1" baseline="0">
                <a:ln>
                  <a:solidFill>
                    <a:schemeClr val="tx2"/>
                  </a:solidFill>
                </a:ln>
              </a:rPr>
              <a:t>BENEFITS TO GIVING</a:t>
            </a:r>
            <a:endParaRPr sz="4800" i="1" baseline="0">
              <a:ln>
                <a:solidFill>
                  <a:schemeClr val="tx2"/>
                </a:solidFill>
              </a:ln>
            </a:endParaRPr>
          </a:p>
        </p:txBody>
      </p:sp>
      <p:grpSp>
        <p:nvGrpSpPr>
          <p:cNvPr id="34" name="Group 33">
            <a:extLst>
              <a:ext uri="{FF2B5EF4-FFF2-40B4-BE49-F238E27FC236}">
                <a16:creationId xmlns:a16="http://schemas.microsoft.com/office/drawing/2014/main" id="{5BEE9010-A354-0045-5D9C-653516977A66}"/>
              </a:ext>
            </a:extLst>
          </p:cNvPr>
          <p:cNvGrpSpPr/>
          <p:nvPr/>
        </p:nvGrpSpPr>
        <p:grpSpPr>
          <a:xfrm>
            <a:off x="9048749" y="-117678"/>
            <a:ext cx="3245209" cy="3108959"/>
            <a:chOff x="8428327" y="-117678"/>
            <a:chExt cx="3865632" cy="3703333"/>
          </a:xfrm>
        </p:grpSpPr>
        <p:pic>
          <p:nvPicPr>
            <p:cNvPr id="2" name="Image" descr="Image">
              <a:extLst>
                <a:ext uri="{FF2B5EF4-FFF2-40B4-BE49-F238E27FC236}">
                  <a16:creationId xmlns:a16="http://schemas.microsoft.com/office/drawing/2014/main" id="{FD1D362D-83F6-50D0-B4FA-C375200189C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513394" y="-117678"/>
              <a:ext cx="273822" cy="273820"/>
            </a:xfrm>
            <a:prstGeom prst="rect">
              <a:avLst/>
            </a:prstGeom>
            <a:ln w="12700">
              <a:miter lim="400000"/>
            </a:ln>
          </p:spPr>
        </p:pic>
        <p:pic>
          <p:nvPicPr>
            <p:cNvPr id="8" name="Image" descr="Image">
              <a:extLst>
                <a:ext uri="{FF2B5EF4-FFF2-40B4-BE49-F238E27FC236}">
                  <a16:creationId xmlns:a16="http://schemas.microsoft.com/office/drawing/2014/main" id="{BC1B9C93-67D1-E787-89FB-A77CEB4DC5C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206861" y="208312"/>
              <a:ext cx="273822" cy="273820"/>
            </a:xfrm>
            <a:prstGeom prst="rect">
              <a:avLst/>
            </a:prstGeom>
            <a:ln w="12700">
              <a:miter lim="400000"/>
            </a:ln>
          </p:spPr>
        </p:pic>
        <p:pic>
          <p:nvPicPr>
            <p:cNvPr id="9" name="Image" descr="Image">
              <a:extLst>
                <a:ext uri="{FF2B5EF4-FFF2-40B4-BE49-F238E27FC236}">
                  <a16:creationId xmlns:a16="http://schemas.microsoft.com/office/drawing/2014/main" id="{61E5CC6B-5F79-EF22-2E1F-616B57E53A8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799569" y="-22845"/>
              <a:ext cx="273823" cy="273820"/>
            </a:xfrm>
            <a:prstGeom prst="rect">
              <a:avLst/>
            </a:prstGeom>
            <a:ln w="12700">
              <a:miter lim="400000"/>
            </a:ln>
          </p:spPr>
        </p:pic>
        <p:pic>
          <p:nvPicPr>
            <p:cNvPr id="10" name="Image" descr="Image">
              <a:extLst>
                <a:ext uri="{FF2B5EF4-FFF2-40B4-BE49-F238E27FC236}">
                  <a16:creationId xmlns:a16="http://schemas.microsoft.com/office/drawing/2014/main" id="{CF9719AC-EB45-1640-F840-37836EFC7E7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799570" y="706186"/>
              <a:ext cx="273823" cy="273820"/>
            </a:xfrm>
            <a:prstGeom prst="rect">
              <a:avLst/>
            </a:prstGeom>
            <a:ln w="12700">
              <a:miter lim="400000"/>
            </a:ln>
          </p:spPr>
        </p:pic>
        <p:pic>
          <p:nvPicPr>
            <p:cNvPr id="11" name="Image" descr="Image">
              <a:extLst>
                <a:ext uri="{FF2B5EF4-FFF2-40B4-BE49-F238E27FC236}">
                  <a16:creationId xmlns:a16="http://schemas.microsoft.com/office/drawing/2014/main" id="{88BCB262-97DB-FE0E-850B-2AB31C5F336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291517" y="297218"/>
              <a:ext cx="273822" cy="273820"/>
            </a:xfrm>
            <a:prstGeom prst="rect">
              <a:avLst/>
            </a:prstGeom>
            <a:ln w="12700">
              <a:miter lim="400000"/>
            </a:ln>
          </p:spPr>
        </p:pic>
        <p:pic>
          <p:nvPicPr>
            <p:cNvPr id="12" name="Image" descr="Image">
              <a:extLst>
                <a:ext uri="{FF2B5EF4-FFF2-40B4-BE49-F238E27FC236}">
                  <a16:creationId xmlns:a16="http://schemas.microsoft.com/office/drawing/2014/main" id="{EDAC9DB2-0D8C-DEF3-5CDD-03E51ED443C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617096" y="-117678"/>
              <a:ext cx="273822" cy="273820"/>
            </a:xfrm>
            <a:prstGeom prst="rect">
              <a:avLst/>
            </a:prstGeom>
            <a:ln w="12700">
              <a:miter lim="400000"/>
            </a:ln>
          </p:spPr>
        </p:pic>
        <p:pic>
          <p:nvPicPr>
            <p:cNvPr id="13" name="Image" descr="Image">
              <a:extLst>
                <a:ext uri="{FF2B5EF4-FFF2-40B4-BE49-F238E27FC236}">
                  <a16:creationId xmlns:a16="http://schemas.microsoft.com/office/drawing/2014/main" id="{736056D8-C188-43B9-6F71-42EC70D6986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960866" y="480578"/>
              <a:ext cx="273822" cy="273820"/>
            </a:xfrm>
            <a:prstGeom prst="rect">
              <a:avLst/>
            </a:prstGeom>
            <a:ln w="12700">
              <a:miter lim="400000"/>
            </a:ln>
          </p:spPr>
        </p:pic>
        <p:pic>
          <p:nvPicPr>
            <p:cNvPr id="14" name="Image" descr="Image">
              <a:extLst>
                <a:ext uri="{FF2B5EF4-FFF2-40B4-BE49-F238E27FC236}">
                  <a16:creationId xmlns:a16="http://schemas.microsoft.com/office/drawing/2014/main" id="{1FD2DE3E-624D-B968-777D-01F33CA3E9D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545970" y="1101539"/>
              <a:ext cx="273822" cy="273820"/>
            </a:xfrm>
            <a:prstGeom prst="rect">
              <a:avLst/>
            </a:prstGeom>
            <a:ln w="12700">
              <a:miter lim="400000"/>
            </a:ln>
          </p:spPr>
        </p:pic>
        <p:pic>
          <p:nvPicPr>
            <p:cNvPr id="15" name="Image" descr="Image">
              <a:extLst>
                <a:ext uri="{FF2B5EF4-FFF2-40B4-BE49-F238E27FC236}">
                  <a16:creationId xmlns:a16="http://schemas.microsoft.com/office/drawing/2014/main" id="{888DE449-296B-E314-D3DD-5945735E967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907522" y="1842424"/>
              <a:ext cx="273822" cy="273820"/>
            </a:xfrm>
            <a:prstGeom prst="rect">
              <a:avLst/>
            </a:prstGeom>
            <a:ln w="12700">
              <a:miter lim="400000"/>
            </a:ln>
          </p:spPr>
        </p:pic>
        <p:pic>
          <p:nvPicPr>
            <p:cNvPr id="16" name="Image" descr="Image">
              <a:extLst>
                <a:ext uri="{FF2B5EF4-FFF2-40B4-BE49-F238E27FC236}">
                  <a16:creationId xmlns:a16="http://schemas.microsoft.com/office/drawing/2014/main" id="{14E35DB2-746A-C923-5FBE-64B9D78B892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142929" y="1733215"/>
              <a:ext cx="273822" cy="273820"/>
            </a:xfrm>
            <a:prstGeom prst="rect">
              <a:avLst/>
            </a:prstGeom>
            <a:ln w="12700">
              <a:miter lim="400000"/>
            </a:ln>
          </p:spPr>
        </p:pic>
        <p:pic>
          <p:nvPicPr>
            <p:cNvPr id="17" name="Image" descr="Image">
              <a:extLst>
                <a:ext uri="{FF2B5EF4-FFF2-40B4-BE49-F238E27FC236}">
                  <a16:creationId xmlns:a16="http://schemas.microsoft.com/office/drawing/2014/main" id="{61CD7CD7-19EF-D703-D989-0C786AE612F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7180" y="885643"/>
              <a:ext cx="273822" cy="273820"/>
            </a:xfrm>
            <a:prstGeom prst="rect">
              <a:avLst/>
            </a:prstGeom>
            <a:ln w="12700">
              <a:miter lim="400000"/>
            </a:ln>
          </p:spPr>
        </p:pic>
        <p:pic>
          <p:nvPicPr>
            <p:cNvPr id="18" name="Image" descr="Image">
              <a:extLst>
                <a:ext uri="{FF2B5EF4-FFF2-40B4-BE49-F238E27FC236}">
                  <a16:creationId xmlns:a16="http://schemas.microsoft.com/office/drawing/2014/main" id="{E1890325-E87C-DB75-3AE5-80AC3CB0CDC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378336" y="1693993"/>
              <a:ext cx="273822" cy="273820"/>
            </a:xfrm>
            <a:prstGeom prst="rect">
              <a:avLst/>
            </a:prstGeom>
            <a:ln w="12700">
              <a:miter lim="400000"/>
            </a:ln>
          </p:spPr>
        </p:pic>
        <p:pic>
          <p:nvPicPr>
            <p:cNvPr id="19" name="Image" descr="Image">
              <a:extLst>
                <a:ext uri="{FF2B5EF4-FFF2-40B4-BE49-F238E27FC236}">
                  <a16:creationId xmlns:a16="http://schemas.microsoft.com/office/drawing/2014/main" id="{4A6941D0-D491-AEC5-C393-353FD486E39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415575" y="2553420"/>
              <a:ext cx="273822" cy="273820"/>
            </a:xfrm>
            <a:prstGeom prst="rect">
              <a:avLst/>
            </a:prstGeom>
            <a:ln w="12700">
              <a:miter lim="400000"/>
            </a:ln>
          </p:spPr>
        </p:pic>
        <p:pic>
          <p:nvPicPr>
            <p:cNvPr id="20" name="Image" descr="Image">
              <a:extLst>
                <a:ext uri="{FF2B5EF4-FFF2-40B4-BE49-F238E27FC236}">
                  <a16:creationId xmlns:a16="http://schemas.microsoft.com/office/drawing/2014/main" id="{B9045439-1F08-131D-9513-66B20A42C12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020137" y="3311835"/>
              <a:ext cx="273822" cy="273820"/>
            </a:xfrm>
            <a:prstGeom prst="rect">
              <a:avLst/>
            </a:prstGeom>
            <a:ln w="12700">
              <a:miter lim="400000"/>
            </a:ln>
          </p:spPr>
        </p:pic>
        <p:pic>
          <p:nvPicPr>
            <p:cNvPr id="21" name="Image" descr="Image">
              <a:extLst>
                <a:ext uri="{FF2B5EF4-FFF2-40B4-BE49-F238E27FC236}">
                  <a16:creationId xmlns:a16="http://schemas.microsoft.com/office/drawing/2014/main" id="{D6043BAB-F117-02B2-3962-1C14907C98F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142929" y="3292091"/>
              <a:ext cx="273822" cy="273820"/>
            </a:xfrm>
            <a:prstGeom prst="rect">
              <a:avLst/>
            </a:prstGeom>
            <a:ln w="12700">
              <a:miter lim="400000"/>
            </a:ln>
          </p:spPr>
        </p:pic>
        <p:pic>
          <p:nvPicPr>
            <p:cNvPr id="22" name="Image" descr="Image">
              <a:extLst>
                <a:ext uri="{FF2B5EF4-FFF2-40B4-BE49-F238E27FC236}">
                  <a16:creationId xmlns:a16="http://schemas.microsoft.com/office/drawing/2014/main" id="{6D63183E-929B-E2F0-6995-E637E885C6E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496878" y="2640112"/>
              <a:ext cx="273822" cy="273820"/>
            </a:xfrm>
            <a:prstGeom prst="rect">
              <a:avLst/>
            </a:prstGeom>
            <a:ln w="12700">
              <a:miter lim="400000"/>
            </a:ln>
          </p:spPr>
        </p:pic>
        <p:pic>
          <p:nvPicPr>
            <p:cNvPr id="23" name="Image" descr="Image">
              <a:extLst>
                <a:ext uri="{FF2B5EF4-FFF2-40B4-BE49-F238E27FC236}">
                  <a16:creationId xmlns:a16="http://schemas.microsoft.com/office/drawing/2014/main" id="{9B0CBD5D-9402-AC92-7CAE-C2C3C1A12A9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246264" y="706186"/>
              <a:ext cx="273822" cy="273820"/>
            </a:xfrm>
            <a:prstGeom prst="rect">
              <a:avLst/>
            </a:prstGeom>
            <a:ln w="12700">
              <a:miter lim="400000"/>
            </a:ln>
          </p:spPr>
        </p:pic>
        <p:pic>
          <p:nvPicPr>
            <p:cNvPr id="24" name="Image" descr="Image">
              <a:extLst>
                <a:ext uri="{FF2B5EF4-FFF2-40B4-BE49-F238E27FC236}">
                  <a16:creationId xmlns:a16="http://schemas.microsoft.com/office/drawing/2014/main" id="{DD4BBE5D-03D4-6482-85EE-EB39443B000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428327" y="-117678"/>
              <a:ext cx="273822" cy="273820"/>
            </a:xfrm>
            <a:prstGeom prst="rect">
              <a:avLst/>
            </a:prstGeom>
            <a:ln w="12700">
              <a:miter lim="400000"/>
            </a:ln>
          </p:spPr>
        </p:pic>
      </p:grpSp>
      <p:sp>
        <p:nvSpPr>
          <p:cNvPr id="3" name="Rectangle 2">
            <a:extLst>
              <a:ext uri="{FF2B5EF4-FFF2-40B4-BE49-F238E27FC236}">
                <a16:creationId xmlns:a16="http://schemas.microsoft.com/office/drawing/2014/main" id="{B75ED12F-77E6-7199-3DEC-75617B7847EB}"/>
              </a:ext>
            </a:extLst>
          </p:cNvPr>
          <p:cNvSpPr/>
          <p:nvPr/>
        </p:nvSpPr>
        <p:spPr>
          <a:xfrm>
            <a:off x="-647700" y="-117678"/>
            <a:ext cx="2012694" cy="7128078"/>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pic>
        <p:nvPicPr>
          <p:cNvPr id="25" name="Picture 24" descr="A picture containing leaf, vector graphics, plant&#10;&#10;Description automatically generated">
            <a:extLst>
              <a:ext uri="{FF2B5EF4-FFF2-40B4-BE49-F238E27FC236}">
                <a16:creationId xmlns:a16="http://schemas.microsoft.com/office/drawing/2014/main" id="{EFD40E10-FCD4-71E7-3ED3-BB79F54E1F6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92216" y="279827"/>
            <a:ext cx="3149173" cy="3149173"/>
          </a:xfrm>
          <a:prstGeom prst="rect">
            <a:avLst/>
          </a:prstGeom>
        </p:spPr>
      </p:pic>
      <p:sp>
        <p:nvSpPr>
          <p:cNvPr id="26" name="TextBox 25">
            <a:extLst>
              <a:ext uri="{FF2B5EF4-FFF2-40B4-BE49-F238E27FC236}">
                <a16:creationId xmlns:a16="http://schemas.microsoft.com/office/drawing/2014/main" id="{68A9651E-44B8-402B-C1FB-EFEA44ED4671}"/>
              </a:ext>
            </a:extLst>
          </p:cNvPr>
          <p:cNvSpPr txBox="1"/>
          <p:nvPr/>
        </p:nvSpPr>
        <p:spPr>
          <a:xfrm>
            <a:off x="554127" y="1624082"/>
            <a:ext cx="2900361"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US" sz="2000" b="1">
                <a:solidFill>
                  <a:schemeClr val="bg2"/>
                </a:solidFill>
                <a:latin typeface="Century Gothic" panose="020B0502020202020204" pitchFamily="34" charset="0"/>
              </a:rPr>
              <a:t>NEW GIFT OR </a:t>
            </a:r>
            <a:r>
              <a:rPr lang="en-US" sz="1600" b="1">
                <a:solidFill>
                  <a:schemeClr val="bg2"/>
                </a:solidFill>
                <a:latin typeface="Century Gothic" panose="020B0502020202020204" pitchFamily="34" charset="0"/>
              </a:rPr>
              <a:t>10%+ INCREASE</a:t>
            </a:r>
            <a:endParaRPr lang="en-US" sz="2000">
              <a:solidFill>
                <a:schemeClr val="bg2"/>
              </a:solidFill>
              <a:latin typeface="Century Gothic" panose="020B0502020202020204" pitchFamily="34" charset="0"/>
            </a:endParaRPr>
          </a:p>
        </p:txBody>
      </p:sp>
      <p:sp>
        <p:nvSpPr>
          <p:cNvPr id="27" name="TextBox 26">
            <a:extLst>
              <a:ext uri="{FF2B5EF4-FFF2-40B4-BE49-F238E27FC236}">
                <a16:creationId xmlns:a16="http://schemas.microsoft.com/office/drawing/2014/main" id="{F7C53626-D0D1-CC55-83BE-A3E893068E1C}"/>
              </a:ext>
            </a:extLst>
          </p:cNvPr>
          <p:cNvSpPr txBox="1"/>
          <p:nvPr/>
        </p:nvSpPr>
        <p:spPr>
          <a:xfrm>
            <a:off x="2118607" y="2945362"/>
            <a:ext cx="1335881"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US" sz="3200" b="1">
                <a:solidFill>
                  <a:schemeClr val="bg2"/>
                </a:solidFill>
                <a:latin typeface="Century Gothic" panose="020B0502020202020204" pitchFamily="34" charset="0"/>
              </a:rPr>
              <a:t>$75+</a:t>
            </a:r>
            <a:endParaRPr lang="en-US" sz="3200">
              <a:solidFill>
                <a:schemeClr val="bg2"/>
              </a:solidFill>
              <a:latin typeface="Century Gothic" panose="020B0502020202020204" pitchFamily="34" charset="0"/>
            </a:endParaRPr>
          </a:p>
        </p:txBody>
      </p:sp>
      <p:sp>
        <p:nvSpPr>
          <p:cNvPr id="29" name="TextBox 28">
            <a:extLst>
              <a:ext uri="{FF2B5EF4-FFF2-40B4-BE49-F238E27FC236}">
                <a16:creationId xmlns:a16="http://schemas.microsoft.com/office/drawing/2014/main" id="{52204D4A-D6E0-7E7A-465D-FDD5A35F6F5D}"/>
              </a:ext>
            </a:extLst>
          </p:cNvPr>
          <p:cNvSpPr txBox="1"/>
          <p:nvPr/>
        </p:nvSpPr>
        <p:spPr>
          <a:xfrm>
            <a:off x="1754276" y="4271670"/>
            <a:ext cx="1700212"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US" sz="3200" b="1">
                <a:solidFill>
                  <a:schemeClr val="bg2"/>
                </a:solidFill>
                <a:latin typeface="Century Gothic" panose="020B0502020202020204" pitchFamily="34" charset="0"/>
              </a:rPr>
              <a:t>$150+</a:t>
            </a:r>
            <a:endParaRPr lang="en-US" sz="3200">
              <a:solidFill>
                <a:schemeClr val="bg2"/>
              </a:solidFill>
              <a:latin typeface="Century Gothic" panose="020B0502020202020204" pitchFamily="34" charset="0"/>
            </a:endParaRPr>
          </a:p>
        </p:txBody>
      </p:sp>
      <p:sp>
        <p:nvSpPr>
          <p:cNvPr id="31" name="TextBox 30">
            <a:extLst>
              <a:ext uri="{FF2B5EF4-FFF2-40B4-BE49-F238E27FC236}">
                <a16:creationId xmlns:a16="http://schemas.microsoft.com/office/drawing/2014/main" id="{9999BA43-308F-D209-C9A2-9B54C5112B0C}"/>
              </a:ext>
            </a:extLst>
          </p:cNvPr>
          <p:cNvSpPr txBox="1"/>
          <p:nvPr/>
        </p:nvSpPr>
        <p:spPr>
          <a:xfrm>
            <a:off x="3768163" y="1614722"/>
            <a:ext cx="5534586"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1" i="0" cap="none" spc="0">
                <a:solidFill>
                  <a:schemeClr val="tx2"/>
                </a:solidFill>
                <a:effectLst/>
                <a:latin typeface="Century Gothic" panose="020B0502020202020204" pitchFamily="34" charset="0"/>
              </a:rPr>
              <a:t>Team Cincinnati</a:t>
            </a:r>
          </a:p>
          <a:p>
            <a:r>
              <a:rPr lang="en-US">
                <a:latin typeface="Century Gothic" panose="020B0502020202020204" pitchFamily="34" charset="0"/>
              </a:rPr>
              <a:t>T</a:t>
            </a:r>
            <a:r>
              <a:rPr lang="en-US" b="0" i="0" u="none" strike="noStrike" cap="none" spc="0">
                <a:effectLst/>
                <a:latin typeface="Century Gothic" panose="020B0502020202020204" pitchFamily="34" charset="0"/>
              </a:rPr>
              <a:t>wo tickets to the </a:t>
            </a:r>
            <a:r>
              <a:rPr lang="en-US" b="1" i="0" u="none" strike="noStrike" cap="none" spc="0">
                <a:solidFill>
                  <a:srgbClr val="FF0000"/>
                </a:solidFill>
                <a:effectLst/>
                <a:latin typeface="Century Gothic" panose="020B0502020202020204" pitchFamily="34" charset="0"/>
              </a:rPr>
              <a:t>Reds</a:t>
            </a:r>
            <a:r>
              <a:rPr lang="en-US" b="0" i="0" u="none" strike="noStrike" cap="none" spc="0">
                <a:effectLst/>
                <a:latin typeface="Century Gothic" panose="020B0502020202020204" pitchFamily="34" charset="0"/>
              </a:rPr>
              <a:t> and an experience with </a:t>
            </a:r>
            <a:r>
              <a:rPr lang="en-US" b="1" i="0" u="none" strike="noStrike" cap="none" spc="0">
                <a:solidFill>
                  <a:schemeClr val="accent4"/>
                </a:solidFill>
                <a:effectLst/>
                <a:latin typeface="Century Gothic" panose="020B0502020202020204" pitchFamily="34" charset="0"/>
              </a:rPr>
              <a:t>FC Cincinnati</a:t>
            </a:r>
            <a:r>
              <a:rPr lang="en-US">
                <a:latin typeface="Century Gothic" panose="020B0502020202020204" pitchFamily="34" charset="0"/>
              </a:rPr>
              <a:t>.</a:t>
            </a:r>
            <a:endParaRPr lang="en-US" b="0" i="0" u="none" strike="noStrike" cap="none" spc="0">
              <a:effectLst/>
              <a:latin typeface="Century Gothic" panose="020B0502020202020204" pitchFamily="34" charset="0"/>
            </a:endParaRPr>
          </a:p>
        </p:txBody>
      </p:sp>
      <p:pic>
        <p:nvPicPr>
          <p:cNvPr id="32" name="Picture 31">
            <a:extLst>
              <a:ext uri="{FF2B5EF4-FFF2-40B4-BE49-F238E27FC236}">
                <a16:creationId xmlns:a16="http://schemas.microsoft.com/office/drawing/2014/main" id="{1E078498-CE12-E7D9-31E0-7F71302559A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073391" y="6076036"/>
            <a:ext cx="938745" cy="592141"/>
          </a:xfrm>
          <a:prstGeom prst="rect">
            <a:avLst/>
          </a:prstGeom>
        </p:spPr>
      </p:pic>
      <p:pic>
        <p:nvPicPr>
          <p:cNvPr id="33" name="2021-12 Ensemble Theatre Cincinnati Photo by Ryan Kurtz Cinderella.jpg" descr="2021-12 Ensemble Theatre Cincinnati Photo by Ryan Kurtz Cinderella.jpg">
            <a:extLst>
              <a:ext uri="{FF2B5EF4-FFF2-40B4-BE49-F238E27FC236}">
                <a16:creationId xmlns:a16="http://schemas.microsoft.com/office/drawing/2014/main" id="{1F510536-CA5A-DE45-6498-1AEE33BF8BFC}"/>
              </a:ext>
            </a:extLst>
          </p:cNvPr>
          <p:cNvPicPr>
            <a:picLocks/>
          </p:cNvPicPr>
          <p:nvPr/>
        </p:nvPicPr>
        <p:blipFill rotWithShape="1">
          <a:blip r:embed="rId6" cstate="screen">
            <a:extLst>
              <a:ext uri="{28A0092B-C50C-407E-A947-70E740481C1C}">
                <a14:useLocalDpi xmlns:a14="http://schemas.microsoft.com/office/drawing/2010/main"/>
              </a:ext>
            </a:extLst>
          </a:blip>
          <a:srcRect l="19792" t="2198" r="23055" b="12108"/>
          <a:stretch/>
        </p:blipFill>
        <p:spPr>
          <a:xfrm>
            <a:off x="-523862" y="2767414"/>
            <a:ext cx="2610056" cy="2610056"/>
          </a:xfrm>
          <a:prstGeom prst="ellipse">
            <a:avLst/>
          </a:prstGeom>
          <a:ln w="12700">
            <a:miter lim="400000"/>
          </a:ln>
        </p:spPr>
      </p:pic>
      <p:sp>
        <p:nvSpPr>
          <p:cNvPr id="4" name="TextBox 3">
            <a:extLst>
              <a:ext uri="{FF2B5EF4-FFF2-40B4-BE49-F238E27FC236}">
                <a16:creationId xmlns:a16="http://schemas.microsoft.com/office/drawing/2014/main" id="{BE1BB6C6-D2FA-A576-1F82-1B09A836513F}"/>
              </a:ext>
            </a:extLst>
          </p:cNvPr>
          <p:cNvSpPr txBox="1"/>
          <p:nvPr/>
        </p:nvSpPr>
        <p:spPr>
          <a:xfrm>
            <a:off x="3768163" y="2707697"/>
            <a:ext cx="5998137"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endParaRPr lang="en-US" i="0" cap="none" spc="0">
              <a:solidFill>
                <a:srgbClr val="4C008E"/>
              </a:solidFill>
              <a:latin typeface="Century Gothic" panose="020B0502020202020204" pitchFamily="34" charset="0"/>
            </a:endParaRPr>
          </a:p>
          <a:p>
            <a:r>
              <a:rPr lang="en-US" b="1" i="0" cap="none" spc="0">
                <a:solidFill>
                  <a:schemeClr val="tx2"/>
                </a:solidFill>
                <a:effectLst/>
                <a:latin typeface="Century Gothic" panose="020B0502020202020204" pitchFamily="34" charset="0"/>
              </a:rPr>
              <a:t>ArtsWave Pass</a:t>
            </a:r>
          </a:p>
          <a:p>
            <a:r>
              <a:rPr lang="en-US">
                <a:latin typeface="Century Gothic" panose="020B0502020202020204" pitchFamily="34" charset="0"/>
              </a:rPr>
              <a:t>One-year membership to BOGO-to-share arts tickets, restaurant and shop offers and more!</a:t>
            </a:r>
            <a:endParaRPr lang="en-US" i="0" cap="none" spc="0">
              <a:effectLst/>
              <a:latin typeface="Century Gothic" panose="020B0502020202020204" pitchFamily="34" charset="0"/>
            </a:endParaRPr>
          </a:p>
        </p:txBody>
      </p:sp>
      <p:sp>
        <p:nvSpPr>
          <p:cNvPr id="6" name="TextBox 5">
            <a:extLst>
              <a:ext uri="{FF2B5EF4-FFF2-40B4-BE49-F238E27FC236}">
                <a16:creationId xmlns:a16="http://schemas.microsoft.com/office/drawing/2014/main" id="{0DB5E99C-45C6-54E7-C634-B0B8EC4CBB99}"/>
              </a:ext>
            </a:extLst>
          </p:cNvPr>
          <p:cNvSpPr txBox="1"/>
          <p:nvPr/>
        </p:nvSpPr>
        <p:spPr>
          <a:xfrm>
            <a:off x="3768163" y="4316120"/>
            <a:ext cx="5998137"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1" i="0" u="none" strike="noStrike" cap="none" spc="0">
                <a:solidFill>
                  <a:schemeClr val="tx2"/>
                </a:solidFill>
                <a:effectLst/>
                <a:latin typeface="Century Gothic" panose="020B0502020202020204" pitchFamily="34" charset="0"/>
              </a:rPr>
              <a:t>Enjoy the Arts and Relive BLINK</a:t>
            </a:r>
            <a:r>
              <a:rPr lang="en-US" b="1" i="0" u="none" strike="noStrike" cap="none" spc="0" baseline="30000">
                <a:solidFill>
                  <a:schemeClr val="tx2"/>
                </a:solidFill>
                <a:effectLst/>
                <a:latin typeface="Century Gothic" panose="020B0502020202020204" pitchFamily="34" charset="0"/>
              </a:rPr>
              <a:t>®</a:t>
            </a:r>
            <a:r>
              <a:rPr lang="en-US" b="1" i="0" u="none" strike="noStrike" cap="none" spc="0">
                <a:solidFill>
                  <a:schemeClr val="tx2"/>
                </a:solidFill>
                <a:effectLst/>
                <a:latin typeface="Century Gothic" panose="020B0502020202020204" pitchFamily="34" charset="0"/>
              </a:rPr>
              <a:t>! </a:t>
            </a:r>
            <a:r>
              <a:rPr lang="en-US" b="0" i="0" cap="none" spc="0">
                <a:solidFill>
                  <a:schemeClr val="tx2"/>
                </a:solidFill>
                <a:effectLst/>
                <a:latin typeface="Century Gothic" panose="020B0502020202020204" pitchFamily="34" charset="0"/>
              </a:rPr>
              <a:t>​</a:t>
            </a:r>
            <a:endParaRPr lang="en-US" b="1" i="0" cap="none" spc="0">
              <a:solidFill>
                <a:schemeClr val="tx2"/>
              </a:solidFill>
              <a:effectLst/>
              <a:latin typeface="Century Gothic" panose="020B0502020202020204" pitchFamily="34" charset="0"/>
            </a:endParaRPr>
          </a:p>
          <a:p>
            <a:r>
              <a:rPr lang="en-US">
                <a:latin typeface="Century Gothic" panose="020B0502020202020204" pitchFamily="34" charset="0"/>
              </a:rPr>
              <a:t>U</a:t>
            </a:r>
            <a:r>
              <a:rPr lang="en-US" b="0" i="0" u="none" strike="noStrike" cap="none" spc="0">
                <a:effectLst/>
                <a:latin typeface="Century Gothic" panose="020B0502020202020204" pitchFamily="34" charset="0"/>
              </a:rPr>
              <a:t>nique event featuring the executive and producing partners from BLINK</a:t>
            </a:r>
            <a:r>
              <a:rPr lang="en-US" b="1" i="0" u="none" strike="noStrike" cap="none" spc="0" baseline="30000">
                <a:effectLst/>
                <a:latin typeface="Century Gothic" panose="020B0502020202020204" pitchFamily="34" charset="0"/>
              </a:rPr>
              <a:t>®</a:t>
            </a:r>
            <a:r>
              <a:rPr lang="en-US" b="0" i="0" u="none" strike="noStrike" cap="none" spc="0">
                <a:effectLst/>
                <a:latin typeface="Century Gothic" panose="020B0502020202020204" pitchFamily="34" charset="0"/>
              </a:rPr>
              <a:t>.  </a:t>
            </a:r>
            <a:endParaRPr lang="en-US" b="1" i="0" u="none" strike="noStrike" cap="none" spc="0">
              <a:latin typeface="Century Gothic" panose="020B0502020202020204" pitchFamily="34" charset="0"/>
            </a:endParaRPr>
          </a:p>
        </p:txBody>
      </p:sp>
    </p:spTree>
    <p:extLst>
      <p:ext uri="{BB962C8B-B14F-4D97-AF65-F5344CB8AC3E}">
        <p14:creationId xmlns:p14="http://schemas.microsoft.com/office/powerpoint/2010/main" val="3194324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9" grpId="0"/>
      <p:bldP spid="31" grpId="0"/>
      <p:bldP spid="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F008C"/>
        </a:solidFill>
        <a:effectLst/>
      </p:bgPr>
    </p:bg>
    <p:spTree>
      <p:nvGrpSpPr>
        <p:cNvPr id="1" name=""/>
        <p:cNvGrpSpPr/>
        <p:nvPr/>
      </p:nvGrpSpPr>
      <p:grpSpPr>
        <a:xfrm>
          <a:off x="0" y="0"/>
          <a:ext cx="0" cy="0"/>
          <a:chOff x="0" y="0"/>
          <a:chExt cx="0" cy="0"/>
        </a:xfrm>
      </p:grpSpPr>
      <p:pic>
        <p:nvPicPr>
          <p:cNvPr id="117" name="Image" descr="Image"/>
          <p:cNvPicPr>
            <a:picLocks noChangeAspect="1"/>
          </p:cNvPicPr>
          <p:nvPr/>
        </p:nvPicPr>
        <p:blipFill>
          <a:blip r:embed="rId3" cstate="screen">
            <a:extLst>
              <a:ext uri="{28A0092B-C50C-407E-A947-70E740481C1C}">
                <a14:useLocalDpi xmlns:a14="http://schemas.microsoft.com/office/drawing/2010/main"/>
              </a:ext>
            </a:extLst>
          </a:blip>
          <a:srcRect r="52699"/>
          <a:stretch>
            <a:fillRect/>
          </a:stretch>
        </p:blipFill>
        <p:spPr>
          <a:xfrm>
            <a:off x="-100783" y="-214889"/>
            <a:ext cx="2875474" cy="7592590"/>
          </a:xfrm>
          <a:prstGeom prst="rect">
            <a:avLst/>
          </a:prstGeom>
          <a:ln w="12700">
            <a:miter lim="400000"/>
          </a:ln>
        </p:spPr>
      </p:pic>
      <p:pic>
        <p:nvPicPr>
          <p:cNvPr id="119" name="2022-07 Cincinnati Music Festival Outdoor Museum Washington Park Courtesy of AGAR (6).jpg"/>
          <p:cNvPicPr>
            <a:picLocks noChangeAspect="1"/>
          </p:cNvPicPr>
          <p:nvPr/>
        </p:nvPicPr>
        <p:blipFill>
          <a:blip r:embed="rId4">
            <a:extLst>
              <a:ext uri="{28A0092B-C50C-407E-A947-70E740481C1C}">
                <a14:useLocalDpi xmlns:a14="http://schemas.microsoft.com/office/drawing/2010/main" val="0"/>
              </a:ext>
            </a:extLst>
          </a:blip>
          <a:srcRect l="17847" r="17847"/>
          <a:stretch/>
        </p:blipFill>
        <p:spPr>
          <a:xfrm>
            <a:off x="1452075" y="3429000"/>
            <a:ext cx="3331031" cy="3429001"/>
          </a:xfrm>
          <a:prstGeom prst="rect">
            <a:avLst/>
          </a:prstGeom>
          <a:ln w="12700">
            <a:miter lim="400000"/>
          </a:ln>
        </p:spPr>
      </p:pic>
      <p:pic>
        <p:nvPicPr>
          <p:cNvPr id="120" name="2022-07 Cincinnati Music Festival Outdoor Museum Washington Park Courtesy of AGAR (5).jpg" descr="2022-07 Cincinnati Music Festival Outdoor Museum Washington Park Courtesy of AGAR (5).jpg"/>
          <p:cNvPicPr>
            <a:picLocks noChangeAspect="1"/>
          </p:cNvPicPr>
          <p:nvPr/>
        </p:nvPicPr>
        <p:blipFill>
          <a:blip r:embed="rId5" cstate="screen">
            <a:extLst>
              <a:ext uri="{28A0092B-C50C-407E-A947-70E740481C1C}">
                <a14:useLocalDpi xmlns:a14="http://schemas.microsoft.com/office/drawing/2010/main"/>
              </a:ext>
            </a:extLst>
          </a:blip>
          <a:srcRect l="17619" r="17619"/>
          <a:stretch>
            <a:fillRect/>
          </a:stretch>
        </p:blipFill>
        <p:spPr>
          <a:xfrm>
            <a:off x="1445725" y="0"/>
            <a:ext cx="3331031" cy="3429000"/>
          </a:xfrm>
          <a:prstGeom prst="rect">
            <a:avLst/>
          </a:prstGeom>
          <a:ln w="12700">
            <a:miter lim="400000"/>
          </a:ln>
        </p:spPr>
      </p:pic>
      <p:pic>
        <p:nvPicPr>
          <p:cNvPr id="125" name="Image" descr="Image"/>
          <p:cNvPicPr>
            <a:picLocks noChangeAspect="1"/>
          </p:cNvPicPr>
          <p:nvPr/>
        </p:nvPicPr>
        <p:blipFill>
          <a:blip r:embed="rId6"/>
          <a:stretch>
            <a:fillRect/>
          </a:stretch>
        </p:blipFill>
        <p:spPr>
          <a:xfrm>
            <a:off x="9513394" y="-117678"/>
            <a:ext cx="273822" cy="273820"/>
          </a:xfrm>
          <a:prstGeom prst="rect">
            <a:avLst/>
          </a:prstGeom>
          <a:ln w="12700">
            <a:miter lim="400000"/>
          </a:ln>
        </p:spPr>
      </p:pic>
      <p:pic>
        <p:nvPicPr>
          <p:cNvPr id="126" name="Image" descr="Image"/>
          <p:cNvPicPr>
            <a:picLocks noChangeAspect="1"/>
          </p:cNvPicPr>
          <p:nvPr/>
        </p:nvPicPr>
        <p:blipFill>
          <a:blip r:embed="rId6"/>
          <a:stretch>
            <a:fillRect/>
          </a:stretch>
        </p:blipFill>
        <p:spPr>
          <a:xfrm>
            <a:off x="10206861" y="208312"/>
            <a:ext cx="273822" cy="273820"/>
          </a:xfrm>
          <a:prstGeom prst="rect">
            <a:avLst/>
          </a:prstGeom>
          <a:ln w="12700">
            <a:miter lim="400000"/>
          </a:ln>
        </p:spPr>
      </p:pic>
      <p:pic>
        <p:nvPicPr>
          <p:cNvPr id="127" name="Image" descr="Image"/>
          <p:cNvPicPr>
            <a:picLocks noChangeAspect="1"/>
          </p:cNvPicPr>
          <p:nvPr/>
        </p:nvPicPr>
        <p:blipFill>
          <a:blip r:embed="rId6"/>
          <a:stretch>
            <a:fillRect/>
          </a:stretch>
        </p:blipFill>
        <p:spPr>
          <a:xfrm>
            <a:off x="10799569" y="-22845"/>
            <a:ext cx="273823" cy="273820"/>
          </a:xfrm>
          <a:prstGeom prst="rect">
            <a:avLst/>
          </a:prstGeom>
          <a:ln w="12700">
            <a:miter lim="400000"/>
          </a:ln>
        </p:spPr>
      </p:pic>
      <p:pic>
        <p:nvPicPr>
          <p:cNvPr id="128" name="Image" descr="Image"/>
          <p:cNvPicPr>
            <a:picLocks noChangeAspect="1"/>
          </p:cNvPicPr>
          <p:nvPr/>
        </p:nvPicPr>
        <p:blipFill>
          <a:blip r:embed="rId6"/>
          <a:stretch>
            <a:fillRect/>
          </a:stretch>
        </p:blipFill>
        <p:spPr>
          <a:xfrm>
            <a:off x="10799569" y="706186"/>
            <a:ext cx="273823" cy="273820"/>
          </a:xfrm>
          <a:prstGeom prst="rect">
            <a:avLst/>
          </a:prstGeom>
          <a:ln w="12700">
            <a:miter lim="400000"/>
          </a:ln>
        </p:spPr>
      </p:pic>
      <p:pic>
        <p:nvPicPr>
          <p:cNvPr id="129" name="Image" descr="Image"/>
          <p:cNvPicPr>
            <a:picLocks noChangeAspect="1"/>
          </p:cNvPicPr>
          <p:nvPr/>
        </p:nvPicPr>
        <p:blipFill>
          <a:blip r:embed="rId6"/>
          <a:stretch>
            <a:fillRect/>
          </a:stretch>
        </p:blipFill>
        <p:spPr>
          <a:xfrm>
            <a:off x="11291517" y="297218"/>
            <a:ext cx="273822" cy="273820"/>
          </a:xfrm>
          <a:prstGeom prst="rect">
            <a:avLst/>
          </a:prstGeom>
          <a:ln w="12700">
            <a:miter lim="400000"/>
          </a:ln>
        </p:spPr>
      </p:pic>
      <p:pic>
        <p:nvPicPr>
          <p:cNvPr id="130" name="Image" descr="Image"/>
          <p:cNvPicPr>
            <a:picLocks noChangeAspect="1"/>
          </p:cNvPicPr>
          <p:nvPr/>
        </p:nvPicPr>
        <p:blipFill>
          <a:blip r:embed="rId6"/>
          <a:stretch>
            <a:fillRect/>
          </a:stretch>
        </p:blipFill>
        <p:spPr>
          <a:xfrm>
            <a:off x="11617096" y="-117678"/>
            <a:ext cx="273822" cy="273820"/>
          </a:xfrm>
          <a:prstGeom prst="rect">
            <a:avLst/>
          </a:prstGeom>
          <a:ln w="12700">
            <a:miter lim="400000"/>
          </a:ln>
        </p:spPr>
      </p:pic>
      <p:pic>
        <p:nvPicPr>
          <p:cNvPr id="131" name="Image" descr="Image"/>
          <p:cNvPicPr>
            <a:picLocks noChangeAspect="1"/>
          </p:cNvPicPr>
          <p:nvPr/>
        </p:nvPicPr>
        <p:blipFill>
          <a:blip r:embed="rId6"/>
          <a:stretch>
            <a:fillRect/>
          </a:stretch>
        </p:blipFill>
        <p:spPr>
          <a:xfrm>
            <a:off x="11960866" y="480578"/>
            <a:ext cx="273822" cy="273820"/>
          </a:xfrm>
          <a:prstGeom prst="rect">
            <a:avLst/>
          </a:prstGeom>
          <a:ln w="12700">
            <a:miter lim="400000"/>
          </a:ln>
        </p:spPr>
      </p:pic>
      <p:pic>
        <p:nvPicPr>
          <p:cNvPr id="132" name="Image" descr="Image"/>
          <p:cNvPicPr>
            <a:picLocks noChangeAspect="1"/>
          </p:cNvPicPr>
          <p:nvPr/>
        </p:nvPicPr>
        <p:blipFill>
          <a:blip r:embed="rId6"/>
          <a:stretch>
            <a:fillRect/>
          </a:stretch>
        </p:blipFill>
        <p:spPr>
          <a:xfrm>
            <a:off x="11545970" y="1101539"/>
            <a:ext cx="273822" cy="273820"/>
          </a:xfrm>
          <a:prstGeom prst="rect">
            <a:avLst/>
          </a:prstGeom>
          <a:ln w="12700">
            <a:miter lim="400000"/>
          </a:ln>
        </p:spPr>
      </p:pic>
      <p:pic>
        <p:nvPicPr>
          <p:cNvPr id="133" name="Image" descr="Image"/>
          <p:cNvPicPr>
            <a:picLocks noChangeAspect="1"/>
          </p:cNvPicPr>
          <p:nvPr/>
        </p:nvPicPr>
        <p:blipFill>
          <a:blip r:embed="rId6"/>
          <a:stretch>
            <a:fillRect/>
          </a:stretch>
        </p:blipFill>
        <p:spPr>
          <a:xfrm>
            <a:off x="11907522" y="1842424"/>
            <a:ext cx="273822" cy="273820"/>
          </a:xfrm>
          <a:prstGeom prst="rect">
            <a:avLst/>
          </a:prstGeom>
          <a:ln w="12700">
            <a:miter lim="400000"/>
          </a:ln>
        </p:spPr>
      </p:pic>
      <p:pic>
        <p:nvPicPr>
          <p:cNvPr id="134" name="Image" descr="Image"/>
          <p:cNvPicPr>
            <a:picLocks noChangeAspect="1"/>
          </p:cNvPicPr>
          <p:nvPr/>
        </p:nvPicPr>
        <p:blipFill>
          <a:blip r:embed="rId6"/>
          <a:stretch>
            <a:fillRect/>
          </a:stretch>
        </p:blipFill>
        <p:spPr>
          <a:xfrm>
            <a:off x="11142929" y="1733215"/>
            <a:ext cx="273822" cy="273820"/>
          </a:xfrm>
          <a:prstGeom prst="rect">
            <a:avLst/>
          </a:prstGeom>
          <a:ln w="12700">
            <a:miter lim="400000"/>
          </a:ln>
        </p:spPr>
      </p:pic>
      <p:pic>
        <p:nvPicPr>
          <p:cNvPr id="135" name="Image" descr="Image"/>
          <p:cNvPicPr>
            <a:picLocks noChangeAspect="1"/>
          </p:cNvPicPr>
          <p:nvPr/>
        </p:nvPicPr>
        <p:blipFill>
          <a:blip r:embed="rId6"/>
          <a:stretch>
            <a:fillRect/>
          </a:stretch>
        </p:blipFill>
        <p:spPr>
          <a:xfrm>
            <a:off x="10147180" y="885643"/>
            <a:ext cx="273822" cy="273820"/>
          </a:xfrm>
          <a:prstGeom prst="rect">
            <a:avLst/>
          </a:prstGeom>
          <a:ln w="12700">
            <a:miter lim="400000"/>
          </a:ln>
        </p:spPr>
      </p:pic>
      <p:pic>
        <p:nvPicPr>
          <p:cNvPr id="136" name="Image" descr="Image"/>
          <p:cNvPicPr>
            <a:picLocks noChangeAspect="1"/>
          </p:cNvPicPr>
          <p:nvPr/>
        </p:nvPicPr>
        <p:blipFill>
          <a:blip r:embed="rId6"/>
          <a:stretch>
            <a:fillRect/>
          </a:stretch>
        </p:blipFill>
        <p:spPr>
          <a:xfrm>
            <a:off x="10378336" y="1693993"/>
            <a:ext cx="273822" cy="273820"/>
          </a:xfrm>
          <a:prstGeom prst="rect">
            <a:avLst/>
          </a:prstGeom>
          <a:ln w="12700">
            <a:miter lim="400000"/>
          </a:ln>
        </p:spPr>
      </p:pic>
      <p:pic>
        <p:nvPicPr>
          <p:cNvPr id="137" name="Image" descr="Image"/>
          <p:cNvPicPr>
            <a:picLocks noChangeAspect="1"/>
          </p:cNvPicPr>
          <p:nvPr/>
        </p:nvPicPr>
        <p:blipFill>
          <a:blip r:embed="rId6"/>
          <a:stretch>
            <a:fillRect/>
          </a:stretch>
        </p:blipFill>
        <p:spPr>
          <a:xfrm>
            <a:off x="11415575" y="2553420"/>
            <a:ext cx="273822" cy="273820"/>
          </a:xfrm>
          <a:prstGeom prst="rect">
            <a:avLst/>
          </a:prstGeom>
          <a:ln w="12700">
            <a:miter lim="400000"/>
          </a:ln>
        </p:spPr>
      </p:pic>
      <p:pic>
        <p:nvPicPr>
          <p:cNvPr id="138" name="Image" descr="Image"/>
          <p:cNvPicPr>
            <a:picLocks noChangeAspect="1"/>
          </p:cNvPicPr>
          <p:nvPr/>
        </p:nvPicPr>
        <p:blipFill>
          <a:blip r:embed="rId6"/>
          <a:stretch>
            <a:fillRect/>
          </a:stretch>
        </p:blipFill>
        <p:spPr>
          <a:xfrm>
            <a:off x="12020137" y="3311835"/>
            <a:ext cx="273822" cy="273820"/>
          </a:xfrm>
          <a:prstGeom prst="rect">
            <a:avLst/>
          </a:prstGeom>
          <a:ln w="12700">
            <a:miter lim="400000"/>
          </a:ln>
        </p:spPr>
      </p:pic>
      <p:pic>
        <p:nvPicPr>
          <p:cNvPr id="139" name="Image" descr="Image"/>
          <p:cNvPicPr>
            <a:picLocks noChangeAspect="1"/>
          </p:cNvPicPr>
          <p:nvPr/>
        </p:nvPicPr>
        <p:blipFill>
          <a:blip r:embed="rId6"/>
          <a:stretch>
            <a:fillRect/>
          </a:stretch>
        </p:blipFill>
        <p:spPr>
          <a:xfrm>
            <a:off x="11142929" y="3292091"/>
            <a:ext cx="273822" cy="273820"/>
          </a:xfrm>
          <a:prstGeom prst="rect">
            <a:avLst/>
          </a:prstGeom>
          <a:ln w="12700">
            <a:miter lim="400000"/>
          </a:ln>
        </p:spPr>
      </p:pic>
      <p:pic>
        <p:nvPicPr>
          <p:cNvPr id="140" name="Image" descr="Image"/>
          <p:cNvPicPr>
            <a:picLocks noChangeAspect="1"/>
          </p:cNvPicPr>
          <p:nvPr/>
        </p:nvPicPr>
        <p:blipFill>
          <a:blip r:embed="rId6"/>
          <a:stretch>
            <a:fillRect/>
          </a:stretch>
        </p:blipFill>
        <p:spPr>
          <a:xfrm>
            <a:off x="10496878" y="2640112"/>
            <a:ext cx="273822" cy="273820"/>
          </a:xfrm>
          <a:prstGeom prst="rect">
            <a:avLst/>
          </a:prstGeom>
          <a:ln w="12700">
            <a:miter lim="400000"/>
          </a:ln>
        </p:spPr>
      </p:pic>
      <p:pic>
        <p:nvPicPr>
          <p:cNvPr id="142" name="Image" descr="Image"/>
          <p:cNvPicPr>
            <a:picLocks noChangeAspect="1"/>
          </p:cNvPicPr>
          <p:nvPr/>
        </p:nvPicPr>
        <p:blipFill>
          <a:blip r:embed="rId6"/>
          <a:stretch>
            <a:fillRect/>
          </a:stretch>
        </p:blipFill>
        <p:spPr>
          <a:xfrm>
            <a:off x="8428327" y="-117678"/>
            <a:ext cx="273822" cy="273820"/>
          </a:xfrm>
          <a:prstGeom prst="rect">
            <a:avLst/>
          </a:prstGeom>
          <a:ln w="12700">
            <a:miter lim="400000"/>
          </a:ln>
        </p:spPr>
      </p:pic>
      <p:sp>
        <p:nvSpPr>
          <p:cNvPr id="2" name="HEADLINE">
            <a:extLst>
              <a:ext uri="{FF2B5EF4-FFF2-40B4-BE49-F238E27FC236}">
                <a16:creationId xmlns:a16="http://schemas.microsoft.com/office/drawing/2014/main" id="{AAB487A1-EA57-D28C-F2E7-8F149D17C75C}"/>
              </a:ext>
            </a:extLst>
          </p:cNvPr>
          <p:cNvSpPr txBox="1"/>
          <p:nvPr/>
        </p:nvSpPr>
        <p:spPr>
          <a:xfrm>
            <a:off x="5386492" y="2800351"/>
            <a:ext cx="4820475" cy="5732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marL="0" marR="0" lvl="0" indent="0" algn="l" defTabSz="412750" rtl="0" eaLnBrk="1" fontAlgn="auto" latinLnBrk="0" hangingPunct="0">
              <a:lnSpc>
                <a:spcPct val="70000"/>
              </a:lnSpc>
              <a:spcBef>
                <a:spcPts val="0"/>
              </a:spcBef>
              <a:spcAft>
                <a:spcPts val="0"/>
              </a:spcAft>
              <a:buClrTx/>
              <a:buSzTx/>
              <a:buFontTx/>
              <a:buNone/>
              <a:tabLst/>
              <a:defRPr/>
            </a:pPr>
            <a:r>
              <a:rPr kumimoji="0" lang="en-US" sz="6900" b="1" i="1" u="none" strike="noStrike" kern="0" cap="none" spc="0" normalizeH="0" baseline="0" noProof="0">
                <a:ln>
                  <a:noFill/>
                </a:ln>
                <a:solidFill>
                  <a:srgbClr val="F33A30"/>
                </a:solidFill>
                <a:effectLst/>
                <a:uLnTx/>
                <a:uFillTx/>
                <a:latin typeface="Century Gothic"/>
                <a:sym typeface="Century Gothic"/>
              </a:rPr>
              <a:t>WELCOME</a:t>
            </a:r>
            <a:r>
              <a:rPr kumimoji="0" lang="en-US" sz="4000" b="1" i="1" u="none" strike="noStrike" kern="0" cap="none" spc="0" normalizeH="0" baseline="0" noProof="0">
                <a:ln>
                  <a:noFill/>
                </a:ln>
                <a:solidFill>
                  <a:srgbClr val="F33A30"/>
                </a:solidFill>
                <a:effectLst/>
                <a:uLnTx/>
                <a:uFillTx/>
                <a:latin typeface="Century Gothic"/>
                <a:sym typeface="Century Gothic"/>
              </a:rPr>
              <a:t> </a:t>
            </a:r>
            <a:endParaRPr kumimoji="0" sz="4000" b="1" i="1" u="none" strike="noStrike" kern="0" cap="none" spc="0" normalizeH="0" baseline="0" noProof="0">
              <a:ln>
                <a:noFill/>
              </a:ln>
              <a:solidFill>
                <a:srgbClr val="F33A30"/>
              </a:solidFill>
              <a:effectLst/>
              <a:uLnTx/>
              <a:uFillTx/>
              <a:latin typeface="Century Gothic"/>
              <a:sym typeface="Century Gothic"/>
            </a:endParaRPr>
          </a:p>
        </p:txBody>
      </p:sp>
      <p:pic>
        <p:nvPicPr>
          <p:cNvPr id="3" name="ArtsWave_Logo_1Color_White.png" descr="ArtsWave_Logo_1Color_White.png">
            <a:extLst>
              <a:ext uri="{FF2B5EF4-FFF2-40B4-BE49-F238E27FC236}">
                <a16:creationId xmlns:a16="http://schemas.microsoft.com/office/drawing/2014/main" id="{EAE3471D-26CE-CEDF-2E85-57253BD6340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872217" y="5927903"/>
            <a:ext cx="1111843" cy="701440"/>
          </a:xfrm>
          <a:prstGeom prst="rect">
            <a:avLst/>
          </a:prstGeom>
          <a:ln w="12700">
            <a:miter lim="400000"/>
          </a:ln>
        </p:spPr>
      </p:pic>
      <p:sp>
        <p:nvSpPr>
          <p:cNvPr id="5" name="HEADLINE">
            <a:extLst>
              <a:ext uri="{FF2B5EF4-FFF2-40B4-BE49-F238E27FC236}">
                <a16:creationId xmlns:a16="http://schemas.microsoft.com/office/drawing/2014/main" id="{346F0D84-52AD-A6FD-C2DF-45428A925D34}"/>
              </a:ext>
            </a:extLst>
          </p:cNvPr>
          <p:cNvSpPr txBox="1"/>
          <p:nvPr/>
        </p:nvSpPr>
        <p:spPr>
          <a:xfrm>
            <a:off x="6826847" y="4012641"/>
            <a:ext cx="4820475" cy="5732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marL="0" marR="0" lvl="0" indent="0" algn="l" defTabSz="412750" rtl="0" eaLnBrk="1" fontAlgn="auto" latinLnBrk="0" hangingPunct="0">
              <a:lnSpc>
                <a:spcPct val="70000"/>
              </a:lnSpc>
              <a:spcBef>
                <a:spcPts val="0"/>
              </a:spcBef>
              <a:spcAft>
                <a:spcPts val="0"/>
              </a:spcAft>
              <a:buClrTx/>
              <a:buSzTx/>
              <a:buFontTx/>
              <a:buNone/>
              <a:tabLst/>
              <a:defRPr/>
            </a:pPr>
            <a:r>
              <a:rPr lang="en-US" sz="4400" i="1" kern="0" baseline="0">
                <a:solidFill>
                  <a:prstClr val="white"/>
                </a:solidFill>
              </a:rPr>
              <a:t>&amp; THANK YOU</a:t>
            </a:r>
            <a:endParaRPr kumimoji="0" sz="2000" b="1" i="1" u="none" strike="noStrike" kern="0" cap="none" spc="0" normalizeH="0" baseline="0" noProof="0">
              <a:ln>
                <a:noFill/>
              </a:ln>
              <a:solidFill>
                <a:prstClr val="white"/>
              </a:solidFill>
              <a:effectLst/>
              <a:uLnTx/>
              <a:uFillTx/>
              <a:latin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HEADLINE…"/>
          <p:cNvSpPr txBox="1"/>
          <p:nvPr/>
        </p:nvSpPr>
        <p:spPr>
          <a:xfrm>
            <a:off x="7519406" y="2642576"/>
            <a:ext cx="2241818" cy="10775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a:lnSpc>
                <a:spcPct val="100000"/>
              </a:lnSpc>
              <a:defRPr sz="6400" b="1" cap="none" spc="0" baseline="31250">
                <a:solidFill>
                  <a:srgbClr val="FFFFFF"/>
                </a:solidFill>
                <a:latin typeface="Century Gothic"/>
                <a:ea typeface="Century Gothic"/>
                <a:cs typeface="Century Gothic"/>
                <a:sym typeface="Century Gothic"/>
              </a:defRPr>
            </a:pPr>
            <a:r>
              <a:rPr sz="4400"/>
              <a:t>HEADLINE</a:t>
            </a:r>
          </a:p>
          <a:p>
            <a:pPr>
              <a:lnSpc>
                <a:spcPct val="100000"/>
              </a:lnSpc>
              <a:defRPr sz="6400" b="1" cap="none" spc="0" baseline="31250">
                <a:solidFill>
                  <a:srgbClr val="FFFFFF"/>
                </a:solidFill>
                <a:latin typeface="Century Gothic"/>
                <a:ea typeface="Century Gothic"/>
                <a:cs typeface="Century Gothic"/>
                <a:sym typeface="Century Gothic"/>
              </a:defRPr>
            </a:pPr>
            <a:r>
              <a:rPr sz="4400"/>
              <a:t>HEADLINE</a:t>
            </a:r>
          </a:p>
        </p:txBody>
      </p:sp>
      <p:sp>
        <p:nvSpPr>
          <p:cNvPr id="177" name="Lorem ipsum dolor sit amen, consectetur adipiscing elit. Curabitur aliquet efficitur tincidunt. Nam lectus neque."/>
          <p:cNvSpPr txBox="1"/>
          <p:nvPr/>
        </p:nvSpPr>
        <p:spPr>
          <a:xfrm>
            <a:off x="7537188" y="3533657"/>
            <a:ext cx="2865851" cy="1077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2500" i="0" cap="none" spc="125">
                <a:solidFill>
                  <a:srgbClr val="FFFFFF"/>
                </a:solidFill>
                <a:latin typeface="Century Gothic"/>
                <a:ea typeface="Century Gothic"/>
                <a:cs typeface="Century Gothic"/>
                <a:sym typeface="Century Gothic"/>
              </a:defRPr>
            </a:lvl1pPr>
          </a:lstStyle>
          <a:p>
            <a:r>
              <a:rPr sz="1250"/>
              <a:t>Lorem ipsum dolor sit amen, consectetur adipiscing elit. Curabitur aliquet efficitur tincidunt. Nam lectus neque. </a:t>
            </a:r>
          </a:p>
        </p:txBody>
      </p:sp>
      <p:sp>
        <p:nvSpPr>
          <p:cNvPr id="5" name="HEADLINE">
            <a:extLst>
              <a:ext uri="{FF2B5EF4-FFF2-40B4-BE49-F238E27FC236}">
                <a16:creationId xmlns:a16="http://schemas.microsoft.com/office/drawing/2014/main" id="{1AA71EF9-A105-0FE1-DCB3-4215D8680E49}"/>
              </a:ext>
            </a:extLst>
          </p:cNvPr>
          <p:cNvSpPr txBox="1"/>
          <p:nvPr/>
        </p:nvSpPr>
        <p:spPr>
          <a:xfrm>
            <a:off x="1809799" y="753287"/>
            <a:ext cx="6324802" cy="52152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r>
              <a:rPr lang="en-US" sz="4800" i="1" baseline="0">
                <a:ln>
                  <a:solidFill>
                    <a:schemeClr val="tx2"/>
                  </a:solidFill>
                </a:ln>
              </a:rPr>
              <a:t>BENEFITS TO GIVING</a:t>
            </a:r>
            <a:endParaRPr sz="4800" i="1" baseline="0">
              <a:ln>
                <a:solidFill>
                  <a:schemeClr val="tx2"/>
                </a:solidFill>
              </a:ln>
            </a:endParaRPr>
          </a:p>
        </p:txBody>
      </p:sp>
      <p:grpSp>
        <p:nvGrpSpPr>
          <p:cNvPr id="34" name="Group 33">
            <a:extLst>
              <a:ext uri="{FF2B5EF4-FFF2-40B4-BE49-F238E27FC236}">
                <a16:creationId xmlns:a16="http://schemas.microsoft.com/office/drawing/2014/main" id="{5BEE9010-A354-0045-5D9C-653516977A66}"/>
              </a:ext>
            </a:extLst>
          </p:cNvPr>
          <p:cNvGrpSpPr/>
          <p:nvPr/>
        </p:nvGrpSpPr>
        <p:grpSpPr>
          <a:xfrm>
            <a:off x="9048749" y="-117678"/>
            <a:ext cx="3245209" cy="3108959"/>
            <a:chOff x="8428327" y="-117678"/>
            <a:chExt cx="3865632" cy="3703333"/>
          </a:xfrm>
        </p:grpSpPr>
        <p:pic>
          <p:nvPicPr>
            <p:cNvPr id="2" name="Image" descr="Image">
              <a:extLst>
                <a:ext uri="{FF2B5EF4-FFF2-40B4-BE49-F238E27FC236}">
                  <a16:creationId xmlns:a16="http://schemas.microsoft.com/office/drawing/2014/main" id="{FD1D362D-83F6-50D0-B4FA-C375200189C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513394" y="-117678"/>
              <a:ext cx="273822" cy="273820"/>
            </a:xfrm>
            <a:prstGeom prst="rect">
              <a:avLst/>
            </a:prstGeom>
            <a:ln w="12700">
              <a:miter lim="400000"/>
            </a:ln>
          </p:spPr>
        </p:pic>
        <p:pic>
          <p:nvPicPr>
            <p:cNvPr id="8" name="Image" descr="Image">
              <a:extLst>
                <a:ext uri="{FF2B5EF4-FFF2-40B4-BE49-F238E27FC236}">
                  <a16:creationId xmlns:a16="http://schemas.microsoft.com/office/drawing/2014/main" id="{BC1B9C93-67D1-E787-89FB-A77CEB4DC5C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206861" y="208312"/>
              <a:ext cx="273822" cy="273820"/>
            </a:xfrm>
            <a:prstGeom prst="rect">
              <a:avLst/>
            </a:prstGeom>
            <a:ln w="12700">
              <a:miter lim="400000"/>
            </a:ln>
          </p:spPr>
        </p:pic>
        <p:pic>
          <p:nvPicPr>
            <p:cNvPr id="9" name="Image" descr="Image">
              <a:extLst>
                <a:ext uri="{FF2B5EF4-FFF2-40B4-BE49-F238E27FC236}">
                  <a16:creationId xmlns:a16="http://schemas.microsoft.com/office/drawing/2014/main" id="{61E5CC6B-5F79-EF22-2E1F-616B57E53A8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799569" y="-22845"/>
              <a:ext cx="273823" cy="273820"/>
            </a:xfrm>
            <a:prstGeom prst="rect">
              <a:avLst/>
            </a:prstGeom>
            <a:ln w="12700">
              <a:miter lim="400000"/>
            </a:ln>
          </p:spPr>
        </p:pic>
        <p:pic>
          <p:nvPicPr>
            <p:cNvPr id="10" name="Image" descr="Image">
              <a:extLst>
                <a:ext uri="{FF2B5EF4-FFF2-40B4-BE49-F238E27FC236}">
                  <a16:creationId xmlns:a16="http://schemas.microsoft.com/office/drawing/2014/main" id="{CF9719AC-EB45-1640-F840-37836EFC7E7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799570" y="706186"/>
              <a:ext cx="273823" cy="273820"/>
            </a:xfrm>
            <a:prstGeom prst="rect">
              <a:avLst/>
            </a:prstGeom>
            <a:ln w="12700">
              <a:miter lim="400000"/>
            </a:ln>
          </p:spPr>
        </p:pic>
        <p:pic>
          <p:nvPicPr>
            <p:cNvPr id="11" name="Image" descr="Image">
              <a:extLst>
                <a:ext uri="{FF2B5EF4-FFF2-40B4-BE49-F238E27FC236}">
                  <a16:creationId xmlns:a16="http://schemas.microsoft.com/office/drawing/2014/main" id="{88BCB262-97DB-FE0E-850B-2AB31C5F336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291517" y="297218"/>
              <a:ext cx="273822" cy="273820"/>
            </a:xfrm>
            <a:prstGeom prst="rect">
              <a:avLst/>
            </a:prstGeom>
            <a:ln w="12700">
              <a:miter lim="400000"/>
            </a:ln>
          </p:spPr>
        </p:pic>
        <p:pic>
          <p:nvPicPr>
            <p:cNvPr id="12" name="Image" descr="Image">
              <a:extLst>
                <a:ext uri="{FF2B5EF4-FFF2-40B4-BE49-F238E27FC236}">
                  <a16:creationId xmlns:a16="http://schemas.microsoft.com/office/drawing/2014/main" id="{EDAC9DB2-0D8C-DEF3-5CDD-03E51ED443C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617096" y="-117678"/>
              <a:ext cx="273822" cy="273820"/>
            </a:xfrm>
            <a:prstGeom prst="rect">
              <a:avLst/>
            </a:prstGeom>
            <a:ln w="12700">
              <a:miter lim="400000"/>
            </a:ln>
          </p:spPr>
        </p:pic>
        <p:pic>
          <p:nvPicPr>
            <p:cNvPr id="13" name="Image" descr="Image">
              <a:extLst>
                <a:ext uri="{FF2B5EF4-FFF2-40B4-BE49-F238E27FC236}">
                  <a16:creationId xmlns:a16="http://schemas.microsoft.com/office/drawing/2014/main" id="{736056D8-C188-43B9-6F71-42EC70D6986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960866" y="480578"/>
              <a:ext cx="273822" cy="273820"/>
            </a:xfrm>
            <a:prstGeom prst="rect">
              <a:avLst/>
            </a:prstGeom>
            <a:ln w="12700">
              <a:miter lim="400000"/>
            </a:ln>
          </p:spPr>
        </p:pic>
        <p:pic>
          <p:nvPicPr>
            <p:cNvPr id="14" name="Image" descr="Image">
              <a:extLst>
                <a:ext uri="{FF2B5EF4-FFF2-40B4-BE49-F238E27FC236}">
                  <a16:creationId xmlns:a16="http://schemas.microsoft.com/office/drawing/2014/main" id="{1FD2DE3E-624D-B968-777D-01F33CA3E9D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545970" y="1101539"/>
              <a:ext cx="273822" cy="273820"/>
            </a:xfrm>
            <a:prstGeom prst="rect">
              <a:avLst/>
            </a:prstGeom>
            <a:ln w="12700">
              <a:miter lim="400000"/>
            </a:ln>
          </p:spPr>
        </p:pic>
        <p:pic>
          <p:nvPicPr>
            <p:cNvPr id="15" name="Image" descr="Image">
              <a:extLst>
                <a:ext uri="{FF2B5EF4-FFF2-40B4-BE49-F238E27FC236}">
                  <a16:creationId xmlns:a16="http://schemas.microsoft.com/office/drawing/2014/main" id="{888DE449-296B-E314-D3DD-5945735E967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907522" y="1842424"/>
              <a:ext cx="273822" cy="273820"/>
            </a:xfrm>
            <a:prstGeom prst="rect">
              <a:avLst/>
            </a:prstGeom>
            <a:ln w="12700">
              <a:miter lim="400000"/>
            </a:ln>
          </p:spPr>
        </p:pic>
        <p:pic>
          <p:nvPicPr>
            <p:cNvPr id="16" name="Image" descr="Image">
              <a:extLst>
                <a:ext uri="{FF2B5EF4-FFF2-40B4-BE49-F238E27FC236}">
                  <a16:creationId xmlns:a16="http://schemas.microsoft.com/office/drawing/2014/main" id="{14E35DB2-746A-C923-5FBE-64B9D78B892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142929" y="1733215"/>
              <a:ext cx="273822" cy="273820"/>
            </a:xfrm>
            <a:prstGeom prst="rect">
              <a:avLst/>
            </a:prstGeom>
            <a:ln w="12700">
              <a:miter lim="400000"/>
            </a:ln>
          </p:spPr>
        </p:pic>
        <p:pic>
          <p:nvPicPr>
            <p:cNvPr id="17" name="Image" descr="Image">
              <a:extLst>
                <a:ext uri="{FF2B5EF4-FFF2-40B4-BE49-F238E27FC236}">
                  <a16:creationId xmlns:a16="http://schemas.microsoft.com/office/drawing/2014/main" id="{61CD7CD7-19EF-D703-D989-0C786AE612F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7180" y="885643"/>
              <a:ext cx="273822" cy="273820"/>
            </a:xfrm>
            <a:prstGeom prst="rect">
              <a:avLst/>
            </a:prstGeom>
            <a:ln w="12700">
              <a:miter lim="400000"/>
            </a:ln>
          </p:spPr>
        </p:pic>
        <p:pic>
          <p:nvPicPr>
            <p:cNvPr id="18" name="Image" descr="Image">
              <a:extLst>
                <a:ext uri="{FF2B5EF4-FFF2-40B4-BE49-F238E27FC236}">
                  <a16:creationId xmlns:a16="http://schemas.microsoft.com/office/drawing/2014/main" id="{E1890325-E87C-DB75-3AE5-80AC3CB0CDC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378336" y="1693993"/>
              <a:ext cx="273822" cy="273820"/>
            </a:xfrm>
            <a:prstGeom prst="rect">
              <a:avLst/>
            </a:prstGeom>
            <a:ln w="12700">
              <a:miter lim="400000"/>
            </a:ln>
          </p:spPr>
        </p:pic>
        <p:pic>
          <p:nvPicPr>
            <p:cNvPr id="19" name="Image" descr="Image">
              <a:extLst>
                <a:ext uri="{FF2B5EF4-FFF2-40B4-BE49-F238E27FC236}">
                  <a16:creationId xmlns:a16="http://schemas.microsoft.com/office/drawing/2014/main" id="{4A6941D0-D491-AEC5-C393-353FD486E39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415575" y="2553420"/>
              <a:ext cx="273822" cy="273820"/>
            </a:xfrm>
            <a:prstGeom prst="rect">
              <a:avLst/>
            </a:prstGeom>
            <a:ln w="12700">
              <a:miter lim="400000"/>
            </a:ln>
          </p:spPr>
        </p:pic>
        <p:pic>
          <p:nvPicPr>
            <p:cNvPr id="20" name="Image" descr="Image">
              <a:extLst>
                <a:ext uri="{FF2B5EF4-FFF2-40B4-BE49-F238E27FC236}">
                  <a16:creationId xmlns:a16="http://schemas.microsoft.com/office/drawing/2014/main" id="{B9045439-1F08-131D-9513-66B20A42C12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020137" y="3311835"/>
              <a:ext cx="273822" cy="273820"/>
            </a:xfrm>
            <a:prstGeom prst="rect">
              <a:avLst/>
            </a:prstGeom>
            <a:ln w="12700">
              <a:miter lim="400000"/>
            </a:ln>
          </p:spPr>
        </p:pic>
        <p:pic>
          <p:nvPicPr>
            <p:cNvPr id="21" name="Image" descr="Image">
              <a:extLst>
                <a:ext uri="{FF2B5EF4-FFF2-40B4-BE49-F238E27FC236}">
                  <a16:creationId xmlns:a16="http://schemas.microsoft.com/office/drawing/2014/main" id="{D6043BAB-F117-02B2-3962-1C14907C98F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142929" y="3292091"/>
              <a:ext cx="273822" cy="273820"/>
            </a:xfrm>
            <a:prstGeom prst="rect">
              <a:avLst/>
            </a:prstGeom>
            <a:ln w="12700">
              <a:miter lim="400000"/>
            </a:ln>
          </p:spPr>
        </p:pic>
        <p:pic>
          <p:nvPicPr>
            <p:cNvPr id="22" name="Image" descr="Image">
              <a:extLst>
                <a:ext uri="{FF2B5EF4-FFF2-40B4-BE49-F238E27FC236}">
                  <a16:creationId xmlns:a16="http://schemas.microsoft.com/office/drawing/2014/main" id="{6D63183E-929B-E2F0-6995-E637E885C6E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496878" y="2640112"/>
              <a:ext cx="273822" cy="273820"/>
            </a:xfrm>
            <a:prstGeom prst="rect">
              <a:avLst/>
            </a:prstGeom>
            <a:ln w="12700">
              <a:miter lim="400000"/>
            </a:ln>
          </p:spPr>
        </p:pic>
        <p:pic>
          <p:nvPicPr>
            <p:cNvPr id="23" name="Image" descr="Image">
              <a:extLst>
                <a:ext uri="{FF2B5EF4-FFF2-40B4-BE49-F238E27FC236}">
                  <a16:creationId xmlns:a16="http://schemas.microsoft.com/office/drawing/2014/main" id="{9B0CBD5D-9402-AC92-7CAE-C2C3C1A12A9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246264" y="706186"/>
              <a:ext cx="273822" cy="273820"/>
            </a:xfrm>
            <a:prstGeom prst="rect">
              <a:avLst/>
            </a:prstGeom>
            <a:ln w="12700">
              <a:miter lim="400000"/>
            </a:ln>
          </p:spPr>
        </p:pic>
        <p:pic>
          <p:nvPicPr>
            <p:cNvPr id="24" name="Image" descr="Image">
              <a:extLst>
                <a:ext uri="{FF2B5EF4-FFF2-40B4-BE49-F238E27FC236}">
                  <a16:creationId xmlns:a16="http://schemas.microsoft.com/office/drawing/2014/main" id="{DD4BBE5D-03D4-6482-85EE-EB39443B000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428327" y="-117678"/>
              <a:ext cx="273822" cy="273820"/>
            </a:xfrm>
            <a:prstGeom prst="rect">
              <a:avLst/>
            </a:prstGeom>
            <a:ln w="12700">
              <a:miter lim="400000"/>
            </a:ln>
          </p:spPr>
        </p:pic>
      </p:grpSp>
      <p:sp>
        <p:nvSpPr>
          <p:cNvPr id="3" name="Rectangle 2">
            <a:extLst>
              <a:ext uri="{FF2B5EF4-FFF2-40B4-BE49-F238E27FC236}">
                <a16:creationId xmlns:a16="http://schemas.microsoft.com/office/drawing/2014/main" id="{B75ED12F-77E6-7199-3DEC-75617B7847EB}"/>
              </a:ext>
            </a:extLst>
          </p:cNvPr>
          <p:cNvSpPr/>
          <p:nvPr/>
        </p:nvSpPr>
        <p:spPr>
          <a:xfrm>
            <a:off x="0" y="-117678"/>
            <a:ext cx="1364994" cy="7128078"/>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pic>
        <p:nvPicPr>
          <p:cNvPr id="25" name="Picture 24" descr="A picture containing leaf, vector graphics, plant&#10;&#10;Description automatically generated">
            <a:extLst>
              <a:ext uri="{FF2B5EF4-FFF2-40B4-BE49-F238E27FC236}">
                <a16:creationId xmlns:a16="http://schemas.microsoft.com/office/drawing/2014/main" id="{EFD40E10-FCD4-71E7-3ED3-BB79F54E1F6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92216" y="279827"/>
            <a:ext cx="3149173" cy="3149173"/>
          </a:xfrm>
          <a:prstGeom prst="rect">
            <a:avLst/>
          </a:prstGeom>
        </p:spPr>
      </p:pic>
      <p:sp>
        <p:nvSpPr>
          <p:cNvPr id="27" name="TextBox 26">
            <a:extLst>
              <a:ext uri="{FF2B5EF4-FFF2-40B4-BE49-F238E27FC236}">
                <a16:creationId xmlns:a16="http://schemas.microsoft.com/office/drawing/2014/main" id="{F7C53626-D0D1-CC55-83BE-A3E893068E1C}"/>
              </a:ext>
            </a:extLst>
          </p:cNvPr>
          <p:cNvSpPr txBox="1"/>
          <p:nvPr/>
        </p:nvSpPr>
        <p:spPr>
          <a:xfrm>
            <a:off x="2118607" y="3240637"/>
            <a:ext cx="1335881"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US" sz="3200" b="1">
                <a:solidFill>
                  <a:schemeClr val="bg2"/>
                </a:solidFill>
                <a:latin typeface="Century Gothic" panose="020B0502020202020204" pitchFamily="34" charset="0"/>
              </a:rPr>
              <a:t>$500+</a:t>
            </a:r>
            <a:endParaRPr lang="en-US" sz="3200">
              <a:solidFill>
                <a:schemeClr val="bg2"/>
              </a:solidFill>
              <a:latin typeface="Century Gothic" panose="020B0502020202020204" pitchFamily="34" charset="0"/>
            </a:endParaRPr>
          </a:p>
        </p:txBody>
      </p:sp>
      <p:sp>
        <p:nvSpPr>
          <p:cNvPr id="29" name="TextBox 28">
            <a:extLst>
              <a:ext uri="{FF2B5EF4-FFF2-40B4-BE49-F238E27FC236}">
                <a16:creationId xmlns:a16="http://schemas.microsoft.com/office/drawing/2014/main" id="{52204D4A-D6E0-7E7A-465D-FDD5A35F6F5D}"/>
              </a:ext>
            </a:extLst>
          </p:cNvPr>
          <p:cNvSpPr txBox="1"/>
          <p:nvPr/>
        </p:nvSpPr>
        <p:spPr>
          <a:xfrm>
            <a:off x="1754276" y="4941144"/>
            <a:ext cx="1700212"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US" sz="3200" b="1">
                <a:solidFill>
                  <a:schemeClr val="bg2"/>
                </a:solidFill>
                <a:latin typeface="Century Gothic" panose="020B0502020202020204" pitchFamily="34" charset="0"/>
              </a:rPr>
              <a:t>$1,500+</a:t>
            </a:r>
            <a:endParaRPr lang="en-US" sz="3200">
              <a:solidFill>
                <a:schemeClr val="bg2"/>
              </a:solidFill>
              <a:latin typeface="Century Gothic" panose="020B0502020202020204" pitchFamily="34" charset="0"/>
            </a:endParaRPr>
          </a:p>
        </p:txBody>
      </p:sp>
      <p:sp>
        <p:nvSpPr>
          <p:cNvPr id="31" name="TextBox 30">
            <a:extLst>
              <a:ext uri="{FF2B5EF4-FFF2-40B4-BE49-F238E27FC236}">
                <a16:creationId xmlns:a16="http://schemas.microsoft.com/office/drawing/2014/main" id="{9999BA43-308F-D209-C9A2-9B54C5112B0C}"/>
              </a:ext>
            </a:extLst>
          </p:cNvPr>
          <p:cNvSpPr txBox="1"/>
          <p:nvPr/>
        </p:nvSpPr>
        <p:spPr>
          <a:xfrm>
            <a:off x="3731876" y="1614722"/>
            <a:ext cx="5764460"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b="1" i="0" cap="none" spc="0">
                <a:solidFill>
                  <a:schemeClr val="tx2"/>
                </a:solidFill>
                <a:effectLst/>
                <a:latin typeface="Century Gothic" panose="020B0502020202020204" pitchFamily="34" charset="0"/>
              </a:rPr>
              <a:t>Music Hall for Two</a:t>
            </a:r>
            <a:endParaRPr lang="en-US" sz="1800" b="1" i="0" cap="none" spc="0">
              <a:solidFill>
                <a:schemeClr val="tx2"/>
              </a:solidFill>
              <a:latin typeface="Century Gothic" panose="020B0502020202020204" pitchFamily="34" charset="0"/>
            </a:endParaRPr>
          </a:p>
          <a:p>
            <a:r>
              <a:rPr lang="en-US" sz="1800" b="0" i="0" u="none" strike="noStrike" cap="none" spc="0">
                <a:effectLst/>
                <a:latin typeface="Century Gothic" panose="020B0502020202020204" pitchFamily="34" charset="0"/>
              </a:rPr>
              <a:t>Tickets to a performance by one of the five resident arts groups at Music Hall.</a:t>
            </a:r>
            <a:endParaRPr lang="en-US" sz="1800" b="1" i="0" u="none" strike="noStrike" cap="none" spc="0">
              <a:effectLst/>
              <a:latin typeface="Century Gothic" panose="020B0502020202020204" pitchFamily="34" charset="0"/>
            </a:endParaRPr>
          </a:p>
        </p:txBody>
      </p:sp>
      <p:pic>
        <p:nvPicPr>
          <p:cNvPr id="32" name="Picture 31">
            <a:extLst>
              <a:ext uri="{FF2B5EF4-FFF2-40B4-BE49-F238E27FC236}">
                <a16:creationId xmlns:a16="http://schemas.microsoft.com/office/drawing/2014/main" id="{1E078498-CE12-E7D9-31E0-7F71302559A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073391" y="6076036"/>
            <a:ext cx="938745" cy="592141"/>
          </a:xfrm>
          <a:prstGeom prst="rect">
            <a:avLst/>
          </a:prstGeom>
        </p:spPr>
      </p:pic>
      <p:sp>
        <p:nvSpPr>
          <p:cNvPr id="4" name="TextBox 3">
            <a:extLst>
              <a:ext uri="{FF2B5EF4-FFF2-40B4-BE49-F238E27FC236}">
                <a16:creationId xmlns:a16="http://schemas.microsoft.com/office/drawing/2014/main" id="{344992C2-F957-0DF0-5B8E-A977D76AD370}"/>
              </a:ext>
            </a:extLst>
          </p:cNvPr>
          <p:cNvSpPr txBox="1"/>
          <p:nvPr/>
        </p:nvSpPr>
        <p:spPr>
          <a:xfrm>
            <a:off x="2118607" y="1584145"/>
            <a:ext cx="1335881"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US" sz="3200" b="1">
                <a:solidFill>
                  <a:schemeClr val="bg2"/>
                </a:solidFill>
                <a:latin typeface="Century Gothic" panose="020B0502020202020204" pitchFamily="34" charset="0"/>
              </a:rPr>
              <a:t>$250+</a:t>
            </a:r>
            <a:endParaRPr lang="en-US" sz="3200">
              <a:solidFill>
                <a:schemeClr val="bg2"/>
              </a:solidFill>
              <a:latin typeface="Century Gothic" panose="020B0502020202020204" pitchFamily="34" charset="0"/>
            </a:endParaRPr>
          </a:p>
        </p:txBody>
      </p:sp>
      <p:sp>
        <p:nvSpPr>
          <p:cNvPr id="6" name="TextBox 5">
            <a:extLst>
              <a:ext uri="{FF2B5EF4-FFF2-40B4-BE49-F238E27FC236}">
                <a16:creationId xmlns:a16="http://schemas.microsoft.com/office/drawing/2014/main" id="{9B3044D6-C7E5-BA0F-11B8-62965AFCE0EC}"/>
              </a:ext>
            </a:extLst>
          </p:cNvPr>
          <p:cNvSpPr txBox="1"/>
          <p:nvPr/>
        </p:nvSpPr>
        <p:spPr>
          <a:xfrm>
            <a:off x="3726976" y="5007100"/>
            <a:ext cx="7212342"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b="1" i="0" cap="none" spc="0">
                <a:solidFill>
                  <a:schemeClr val="tx2"/>
                </a:solidFill>
                <a:effectLst/>
                <a:latin typeface="Century Gothic" panose="020B0502020202020204" pitchFamily="34" charset="0"/>
              </a:rPr>
              <a:t>Leadership Giving</a:t>
            </a:r>
            <a:endParaRPr lang="en-US" sz="1800" b="1" i="0" cap="none" spc="0">
              <a:solidFill>
                <a:schemeClr val="tx2"/>
              </a:solidFill>
              <a:latin typeface="Century Gothic" panose="020B0502020202020204" pitchFamily="34" charset="0"/>
            </a:endParaRPr>
          </a:p>
          <a:p>
            <a:r>
              <a:rPr lang="en-US" sz="1800" b="0" i="0" u="none" strike="noStrike" cap="none" spc="0">
                <a:effectLst/>
                <a:latin typeface="Century Gothic" panose="020B0502020202020204" pitchFamily="34" charset="0"/>
              </a:rPr>
              <a:t>Invitations to special arts events, membership in leadership giving groups, recognition in ArtsWave’s community report and access to the Team Cincinnati benefit.</a:t>
            </a:r>
            <a:endParaRPr lang="en-US" sz="1800" b="1" i="0" cap="none" spc="0">
              <a:effectLst/>
              <a:latin typeface="Century Gothic" panose="020B0502020202020204" pitchFamily="34" charset="0"/>
            </a:endParaRPr>
          </a:p>
        </p:txBody>
      </p:sp>
      <p:sp>
        <p:nvSpPr>
          <p:cNvPr id="7" name="TextBox 6">
            <a:extLst>
              <a:ext uri="{FF2B5EF4-FFF2-40B4-BE49-F238E27FC236}">
                <a16:creationId xmlns:a16="http://schemas.microsoft.com/office/drawing/2014/main" id="{822A80F3-8D97-7E80-ECBB-E254145A8CDA}"/>
              </a:ext>
            </a:extLst>
          </p:cNvPr>
          <p:cNvSpPr txBox="1"/>
          <p:nvPr/>
        </p:nvSpPr>
        <p:spPr>
          <a:xfrm>
            <a:off x="3731876" y="3288525"/>
            <a:ext cx="6840392"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b="1" i="0" cap="none" spc="0">
                <a:solidFill>
                  <a:schemeClr val="tx2"/>
                </a:solidFill>
                <a:effectLst/>
                <a:latin typeface="Century Gothic" panose="020B0502020202020204" pitchFamily="34" charset="0"/>
              </a:rPr>
              <a:t>Arts Night Out</a:t>
            </a:r>
          </a:p>
          <a:p>
            <a:r>
              <a:rPr lang="en-US">
                <a:latin typeface="Century Gothic" panose="020B0502020202020204" pitchFamily="34" charset="0"/>
              </a:rPr>
              <a:t>G</a:t>
            </a:r>
            <a:r>
              <a:rPr lang="en-US" sz="1800" b="0" i="0" u="none" strike="noStrike" cap="none" spc="0">
                <a:effectLst/>
                <a:latin typeface="Century Gothic" panose="020B0502020202020204" pitchFamily="34" charset="0"/>
              </a:rPr>
              <a:t>allery exhibition and reception with a show and post-show talk-back at The Carnegie in NKY.</a:t>
            </a:r>
            <a:endParaRPr lang="en-US" sz="1800" b="1" i="0" u="none" strike="noStrike" cap="none" spc="0">
              <a:latin typeface="Century Gothic" panose="020B0502020202020204" pitchFamily="34" charset="0"/>
            </a:endParaRPr>
          </a:p>
        </p:txBody>
      </p:sp>
      <p:pic>
        <p:nvPicPr>
          <p:cNvPr id="26" name="Picture 25">
            <a:extLst>
              <a:ext uri="{FF2B5EF4-FFF2-40B4-BE49-F238E27FC236}">
                <a16:creationId xmlns:a16="http://schemas.microsoft.com/office/drawing/2014/main" id="{B0636766-6873-B445-308B-44CC5C600A07}"/>
              </a:ext>
            </a:extLst>
          </p:cNvPr>
          <p:cNvPicPr>
            <a:picLocks noChangeAspect="1"/>
          </p:cNvPicPr>
          <p:nvPr/>
        </p:nvPicPr>
        <p:blipFill>
          <a:blip r:embed="rId6">
            <a:extLst>
              <a:ext uri="{28A0092B-C50C-407E-A947-70E740481C1C}">
                <a14:useLocalDpi xmlns:a14="http://schemas.microsoft.com/office/drawing/2010/main" val="0"/>
              </a:ext>
            </a:extLst>
          </a:blip>
          <a:srcRect l="10563" r="10563"/>
          <a:stretch/>
        </p:blipFill>
        <p:spPr>
          <a:xfrm>
            <a:off x="-464029" y="2925908"/>
            <a:ext cx="2596031" cy="2596031"/>
          </a:xfrm>
          <a:prstGeom prst="ellipse">
            <a:avLst/>
          </a:prstGeom>
        </p:spPr>
      </p:pic>
    </p:spTree>
    <p:extLst>
      <p:ext uri="{BB962C8B-B14F-4D97-AF65-F5344CB8AC3E}">
        <p14:creationId xmlns:p14="http://schemas.microsoft.com/office/powerpoint/2010/main" val="1345935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1" grpId="0"/>
      <p:bldP spid="4"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F3D39-AB07-3567-009E-76DE335FB401}"/>
              </a:ext>
            </a:extLst>
          </p:cNvPr>
          <p:cNvSpPr/>
          <p:nvPr/>
        </p:nvSpPr>
        <p:spPr>
          <a:xfrm>
            <a:off x="9759056" y="-128553"/>
            <a:ext cx="3634761" cy="7128078"/>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172" name="Circle"/>
          <p:cNvSpPr/>
          <p:nvPr/>
        </p:nvSpPr>
        <p:spPr>
          <a:xfrm>
            <a:off x="8329587" y="1632285"/>
            <a:ext cx="3810000" cy="3810000"/>
          </a:xfrm>
          <a:prstGeom prst="ellipse">
            <a:avLst/>
          </a:prstGeom>
          <a:solidFill>
            <a:srgbClr val="000000">
              <a:alpha val="4959"/>
            </a:srgbClr>
          </a:solidFill>
          <a:ln w="12700">
            <a:miter lim="400000"/>
          </a:ln>
        </p:spPr>
        <p:txBody>
          <a:bodyPr lIns="25400" tIns="25400" rIns="25400" bIns="25400" anchor="ctr"/>
          <a:lstStyle/>
          <a:p>
            <a:pPr algn="ctr">
              <a:lnSpc>
                <a:spcPct val="100000"/>
              </a:lnSpc>
              <a:defRPr sz="3000" cap="none" spc="0">
                <a:solidFill>
                  <a:srgbClr val="FFFFFF"/>
                </a:solidFill>
              </a:defRPr>
            </a:pPr>
            <a:endParaRPr sz="1500"/>
          </a:p>
        </p:txBody>
      </p:sp>
      <p:pic>
        <p:nvPicPr>
          <p:cNvPr id="2" name="Image" descr="Image">
            <a:extLst>
              <a:ext uri="{FF2B5EF4-FFF2-40B4-BE49-F238E27FC236}">
                <a16:creationId xmlns:a16="http://schemas.microsoft.com/office/drawing/2014/main" id="{F8776865-F779-C3EF-AAAA-F8BAC1C34DA6}"/>
              </a:ext>
            </a:extLst>
          </p:cNvPr>
          <p:cNvPicPr>
            <a:picLocks noChangeAspect="1"/>
          </p:cNvPicPr>
          <p:nvPr/>
        </p:nvPicPr>
        <p:blipFill>
          <a:blip r:embed="rId3">
            <a:alphaModFix amt="30716"/>
          </a:blip>
          <a:stretch>
            <a:fillRect/>
          </a:stretch>
        </p:blipFill>
        <p:spPr>
          <a:xfrm>
            <a:off x="9759056" y="-6487"/>
            <a:ext cx="6880052" cy="6870973"/>
          </a:xfrm>
          <a:prstGeom prst="rect">
            <a:avLst/>
          </a:prstGeom>
          <a:ln w="12700">
            <a:miter lim="400000"/>
          </a:ln>
        </p:spPr>
      </p:pic>
      <p:pic>
        <p:nvPicPr>
          <p:cNvPr id="4" name="2022-07 Cincinnati Music Festival Outdoor Museum Washington Park Courtesy of AGAR (6).jpg" descr="2022-07 Cincinnati Music Festival Outdoor Museum Washington Park Courtesy of AGAR (6).jpg">
            <a:extLst>
              <a:ext uri="{FF2B5EF4-FFF2-40B4-BE49-F238E27FC236}">
                <a16:creationId xmlns:a16="http://schemas.microsoft.com/office/drawing/2014/main" id="{D6144725-A287-1EEF-EE99-DAC36B80E117}"/>
              </a:ext>
            </a:extLst>
          </p:cNvPr>
          <p:cNvPicPr>
            <a:picLocks noChangeAspect="1"/>
          </p:cNvPicPr>
          <p:nvPr/>
        </p:nvPicPr>
        <p:blipFill>
          <a:blip r:embed="rId4" cstate="screen">
            <a:extLst>
              <a:ext uri="{28A0092B-C50C-407E-A947-70E740481C1C}">
                <a14:useLocalDpi xmlns:a14="http://schemas.microsoft.com/office/drawing/2010/main"/>
              </a:ext>
            </a:extLst>
          </a:blip>
          <a:srcRect l="23565" r="9769"/>
          <a:stretch>
            <a:fillRect/>
          </a:stretch>
        </p:blipFill>
        <p:spPr>
          <a:xfrm>
            <a:off x="8698011" y="1628656"/>
            <a:ext cx="3809911" cy="3810000"/>
          </a:xfrm>
          <a:custGeom>
            <a:avLst/>
            <a:gdLst/>
            <a:ahLst/>
            <a:cxnLst>
              <a:cxn ang="0">
                <a:pos x="wd2" y="hd2"/>
              </a:cxn>
              <a:cxn ang="5400000">
                <a:pos x="wd2" y="hd2"/>
              </a:cxn>
              <a:cxn ang="10800000">
                <a:pos x="wd2" y="hd2"/>
              </a:cxn>
              <a:cxn ang="16200000">
                <a:pos x="wd2" y="hd2"/>
              </a:cxn>
            </a:cxnLst>
            <a:rect l="0" t="0" r="r" b="b"/>
            <a:pathLst>
              <a:path w="19679" h="21600" extrusionOk="0">
                <a:moveTo>
                  <a:pt x="9839" y="0"/>
                </a:moveTo>
                <a:cubicBezTo>
                  <a:pt x="7321" y="0"/>
                  <a:pt x="4803" y="1055"/>
                  <a:pt x="2882" y="3163"/>
                </a:cubicBezTo>
                <a:cubicBezTo>
                  <a:pt x="-961" y="7381"/>
                  <a:pt x="-961" y="14219"/>
                  <a:pt x="2882" y="18436"/>
                </a:cubicBezTo>
                <a:cubicBezTo>
                  <a:pt x="4803" y="20545"/>
                  <a:pt x="7321" y="21600"/>
                  <a:pt x="9839" y="21600"/>
                </a:cubicBezTo>
                <a:cubicBezTo>
                  <a:pt x="12357" y="21600"/>
                  <a:pt x="14875" y="20545"/>
                  <a:pt x="16796" y="18436"/>
                </a:cubicBezTo>
                <a:cubicBezTo>
                  <a:pt x="20639" y="14219"/>
                  <a:pt x="20639" y="7381"/>
                  <a:pt x="16796" y="3163"/>
                </a:cubicBezTo>
                <a:cubicBezTo>
                  <a:pt x="14875" y="1055"/>
                  <a:pt x="12357" y="0"/>
                  <a:pt x="9839" y="0"/>
                </a:cubicBezTo>
                <a:close/>
              </a:path>
            </a:pathLst>
          </a:custGeom>
          <a:ln w="12700">
            <a:miter lim="400000"/>
          </a:ln>
        </p:spPr>
      </p:pic>
      <p:sp>
        <p:nvSpPr>
          <p:cNvPr id="9" name="HEADLINE">
            <a:extLst>
              <a:ext uri="{FF2B5EF4-FFF2-40B4-BE49-F238E27FC236}">
                <a16:creationId xmlns:a16="http://schemas.microsoft.com/office/drawing/2014/main" id="{AD4B3290-D4A8-FD3A-ACB8-F39D8FA82C53}"/>
              </a:ext>
            </a:extLst>
          </p:cNvPr>
          <p:cNvSpPr txBox="1"/>
          <p:nvPr/>
        </p:nvSpPr>
        <p:spPr>
          <a:xfrm>
            <a:off x="547058" y="695232"/>
            <a:ext cx="7319685" cy="5215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r>
              <a:rPr lang="en-US" sz="4800" i="1" baseline="0">
                <a:ln>
                  <a:solidFill>
                    <a:schemeClr val="tx2"/>
                  </a:solidFill>
                </a:ln>
              </a:rPr>
              <a:t>AFFINITY &amp; NETWORKING GROUPS</a:t>
            </a:r>
            <a:endParaRPr sz="4800" i="1" baseline="0">
              <a:ln>
                <a:solidFill>
                  <a:schemeClr val="tx2"/>
                </a:solidFill>
              </a:ln>
            </a:endParaRPr>
          </a:p>
        </p:txBody>
      </p:sp>
      <p:pic>
        <p:nvPicPr>
          <p:cNvPr id="10" name="Picture 6" descr="CAALA-PNG">
            <a:extLst>
              <a:ext uri="{FF2B5EF4-FFF2-40B4-BE49-F238E27FC236}">
                <a16:creationId xmlns:a16="http://schemas.microsoft.com/office/drawing/2014/main" id="{CC29DBE9-C406-538C-B796-4E01BA1B625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9114" y="3709652"/>
            <a:ext cx="4762500" cy="9620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Pride-PNG">
            <a:extLst>
              <a:ext uri="{FF2B5EF4-FFF2-40B4-BE49-F238E27FC236}">
                <a16:creationId xmlns:a16="http://schemas.microsoft.com/office/drawing/2014/main" id="{DD33AAAA-D60E-0269-D40B-F4B7B6BC711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781391" y="2698877"/>
            <a:ext cx="3386097" cy="10107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Young-Professionals-PNG">
            <a:extLst>
              <a:ext uri="{FF2B5EF4-FFF2-40B4-BE49-F238E27FC236}">
                <a16:creationId xmlns:a16="http://schemas.microsoft.com/office/drawing/2014/main" id="{ABD1FB2B-C78C-A4C7-D9B5-D3CDD95BF1C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845062" y="4969664"/>
            <a:ext cx="37719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Womens-Leadership-Roundtable-PNG">
            <a:extLst>
              <a:ext uri="{FF2B5EF4-FFF2-40B4-BE49-F238E27FC236}">
                <a16:creationId xmlns:a16="http://schemas.microsoft.com/office/drawing/2014/main" id="{FC746900-AE7A-3B11-735E-CF7B35D94470}"/>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59114" y="5570404"/>
            <a:ext cx="3533775" cy="952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Leadership Donors PNG">
            <a:extLst>
              <a:ext uri="{FF2B5EF4-FFF2-40B4-BE49-F238E27FC236}">
                <a16:creationId xmlns:a16="http://schemas.microsoft.com/office/drawing/2014/main" id="{9E8F2398-4206-B103-E692-3880AAB382E9}"/>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24204" y="2068023"/>
            <a:ext cx="3533775" cy="9525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E0902F02-0180-4084-E33C-C6902F7C84F8}"/>
              </a:ext>
            </a:extLst>
          </p:cNvPr>
          <p:cNvPicPr>
            <a:picLocks noChangeAspect="1"/>
          </p:cNvPicPr>
          <p:nvPr/>
        </p:nvPicPr>
        <p:blipFill>
          <a:blip r:embed="rId10" cstate="hqprint">
            <a:extLst>
              <a:ext uri="{28A0092B-C50C-407E-A947-70E740481C1C}">
                <a14:useLocalDpi xmlns:a14="http://schemas.microsoft.com/office/drawing/2010/main"/>
              </a:ext>
            </a:extLst>
          </a:blip>
          <a:srcRect/>
          <a:stretch/>
        </p:blipFill>
        <p:spPr>
          <a:xfrm>
            <a:off x="11073391" y="6076036"/>
            <a:ext cx="939766" cy="592277"/>
          </a:xfrm>
          <a:prstGeom prst="rect">
            <a:avLst/>
          </a:prstGeom>
        </p:spPr>
      </p:pic>
    </p:spTree>
    <p:extLst>
      <p:ext uri="{BB962C8B-B14F-4D97-AF65-F5344CB8AC3E}">
        <p14:creationId xmlns:p14="http://schemas.microsoft.com/office/powerpoint/2010/main" val="129745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750"/>
                            </p:stCondLst>
                            <p:childTnLst>
                              <p:par>
                                <p:cTn id="9" presetID="10" presetClass="entr" presetSubtype="0" fill="hold" nodeType="afterEffect">
                                  <p:stCondLst>
                                    <p:cond delay="25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childTnLst>
                          </p:cTn>
                        </p:par>
                        <p:par>
                          <p:cTn id="12" fill="hold">
                            <p:stCondLst>
                              <p:cond delay="3000"/>
                            </p:stCondLst>
                            <p:childTnLst>
                              <p:par>
                                <p:cTn id="13" presetID="10" presetClass="entr" presetSubtype="0" fill="hold" nodeType="afterEffect">
                                  <p:stCondLst>
                                    <p:cond delay="25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par>
                          <p:cTn id="16" fill="hold">
                            <p:stCondLst>
                              <p:cond delay="4250"/>
                            </p:stCondLst>
                            <p:childTnLst>
                              <p:par>
                                <p:cTn id="17" presetID="10" presetClass="entr" presetSubtype="0" fill="hold" nodeType="afterEffect">
                                  <p:stCondLst>
                                    <p:cond delay="25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childTnLst>
                                </p:cTn>
                              </p:par>
                            </p:childTnLst>
                          </p:cTn>
                        </p:par>
                        <p:par>
                          <p:cTn id="20" fill="hold">
                            <p:stCondLst>
                              <p:cond delay="5500"/>
                            </p:stCondLst>
                            <p:childTnLst>
                              <p:par>
                                <p:cTn id="21" presetID="10" presetClass="entr" presetSubtype="0" fill="hold" nodeType="afterEffect">
                                  <p:stCondLst>
                                    <p:cond delay="25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1" name="Group">
            <a:extLst>
              <a:ext uri="{FF2B5EF4-FFF2-40B4-BE49-F238E27FC236}">
                <a16:creationId xmlns:a16="http://schemas.microsoft.com/office/drawing/2014/main" id="{19A62E05-7CEA-E014-2BA2-12063E19BF53}"/>
              </a:ext>
            </a:extLst>
          </p:cNvPr>
          <p:cNvGrpSpPr/>
          <p:nvPr/>
        </p:nvGrpSpPr>
        <p:grpSpPr>
          <a:xfrm>
            <a:off x="9260228" y="-109829"/>
            <a:ext cx="3244653" cy="2957443"/>
            <a:chOff x="0" y="0"/>
            <a:chExt cx="7731262" cy="7406663"/>
          </a:xfrm>
        </p:grpSpPr>
        <p:pic>
          <p:nvPicPr>
            <p:cNvPr id="1032" name="Image" descr="Image">
              <a:extLst>
                <a:ext uri="{FF2B5EF4-FFF2-40B4-BE49-F238E27FC236}">
                  <a16:creationId xmlns:a16="http://schemas.microsoft.com/office/drawing/2014/main" id="{907D7CAB-8FD0-A6F9-2954-44881CFECF02}"/>
                </a:ext>
              </a:extLst>
            </p:cNvPr>
            <p:cNvPicPr>
              <a:picLocks noChangeAspect="1"/>
            </p:cNvPicPr>
            <p:nvPr/>
          </p:nvPicPr>
          <p:blipFill>
            <a:blip r:embed="rId3"/>
            <a:stretch>
              <a:fillRect/>
            </a:stretch>
          </p:blipFill>
          <p:spPr>
            <a:xfrm>
              <a:off x="2170132" y="0"/>
              <a:ext cx="547644" cy="547638"/>
            </a:xfrm>
            <a:prstGeom prst="rect">
              <a:avLst/>
            </a:prstGeom>
            <a:ln w="12700" cap="flat">
              <a:noFill/>
              <a:miter lim="400000"/>
            </a:ln>
            <a:effectLst/>
          </p:spPr>
        </p:pic>
        <p:pic>
          <p:nvPicPr>
            <p:cNvPr id="1033" name="Image" descr="Image">
              <a:extLst>
                <a:ext uri="{FF2B5EF4-FFF2-40B4-BE49-F238E27FC236}">
                  <a16:creationId xmlns:a16="http://schemas.microsoft.com/office/drawing/2014/main" id="{549D1083-DB15-DA0A-86A5-E08ED4457732}"/>
                </a:ext>
              </a:extLst>
            </p:cNvPr>
            <p:cNvPicPr>
              <a:picLocks noChangeAspect="1"/>
            </p:cNvPicPr>
            <p:nvPr/>
          </p:nvPicPr>
          <p:blipFill>
            <a:blip r:embed="rId3"/>
            <a:stretch>
              <a:fillRect/>
            </a:stretch>
          </p:blipFill>
          <p:spPr>
            <a:xfrm>
              <a:off x="3557068" y="651978"/>
              <a:ext cx="547644" cy="547639"/>
            </a:xfrm>
            <a:prstGeom prst="rect">
              <a:avLst/>
            </a:prstGeom>
            <a:ln w="12700" cap="flat">
              <a:noFill/>
              <a:miter lim="400000"/>
            </a:ln>
            <a:effectLst/>
          </p:spPr>
        </p:pic>
        <p:pic>
          <p:nvPicPr>
            <p:cNvPr id="1034" name="Image" descr="Image">
              <a:extLst>
                <a:ext uri="{FF2B5EF4-FFF2-40B4-BE49-F238E27FC236}">
                  <a16:creationId xmlns:a16="http://schemas.microsoft.com/office/drawing/2014/main" id="{48972222-A0DA-99D0-B447-62FF406482A4}"/>
                </a:ext>
              </a:extLst>
            </p:cNvPr>
            <p:cNvPicPr>
              <a:picLocks noChangeAspect="1"/>
            </p:cNvPicPr>
            <p:nvPr/>
          </p:nvPicPr>
          <p:blipFill>
            <a:blip r:embed="rId3"/>
            <a:stretch>
              <a:fillRect/>
            </a:stretch>
          </p:blipFill>
          <p:spPr>
            <a:xfrm>
              <a:off x="4742484" y="189666"/>
              <a:ext cx="547644" cy="547639"/>
            </a:xfrm>
            <a:prstGeom prst="rect">
              <a:avLst/>
            </a:prstGeom>
            <a:ln w="12700" cap="flat">
              <a:noFill/>
              <a:miter lim="400000"/>
            </a:ln>
            <a:effectLst/>
          </p:spPr>
        </p:pic>
        <p:pic>
          <p:nvPicPr>
            <p:cNvPr id="1035" name="Image" descr="Image">
              <a:extLst>
                <a:ext uri="{FF2B5EF4-FFF2-40B4-BE49-F238E27FC236}">
                  <a16:creationId xmlns:a16="http://schemas.microsoft.com/office/drawing/2014/main" id="{E8319E21-8B9B-1D38-2598-1C8E1B7FC84A}"/>
                </a:ext>
              </a:extLst>
            </p:cNvPr>
            <p:cNvPicPr>
              <a:picLocks noChangeAspect="1"/>
            </p:cNvPicPr>
            <p:nvPr/>
          </p:nvPicPr>
          <p:blipFill>
            <a:blip r:embed="rId3"/>
            <a:stretch>
              <a:fillRect/>
            </a:stretch>
          </p:blipFill>
          <p:spPr>
            <a:xfrm>
              <a:off x="4742484" y="1647727"/>
              <a:ext cx="547644" cy="547639"/>
            </a:xfrm>
            <a:prstGeom prst="rect">
              <a:avLst/>
            </a:prstGeom>
            <a:ln w="12700" cap="flat">
              <a:noFill/>
              <a:miter lim="400000"/>
            </a:ln>
            <a:effectLst/>
          </p:spPr>
        </p:pic>
        <p:pic>
          <p:nvPicPr>
            <p:cNvPr id="1036" name="Image" descr="Image">
              <a:extLst>
                <a:ext uri="{FF2B5EF4-FFF2-40B4-BE49-F238E27FC236}">
                  <a16:creationId xmlns:a16="http://schemas.microsoft.com/office/drawing/2014/main" id="{3E9A4A72-FC94-1D65-D35C-CF6980CD7F0B}"/>
                </a:ext>
              </a:extLst>
            </p:cNvPr>
            <p:cNvPicPr>
              <a:picLocks noChangeAspect="1"/>
            </p:cNvPicPr>
            <p:nvPr/>
          </p:nvPicPr>
          <p:blipFill>
            <a:blip r:embed="rId3"/>
            <a:stretch>
              <a:fillRect/>
            </a:stretch>
          </p:blipFill>
          <p:spPr>
            <a:xfrm>
              <a:off x="5726379" y="829790"/>
              <a:ext cx="547644" cy="547639"/>
            </a:xfrm>
            <a:prstGeom prst="rect">
              <a:avLst/>
            </a:prstGeom>
            <a:ln w="12700" cap="flat">
              <a:noFill/>
              <a:miter lim="400000"/>
            </a:ln>
            <a:effectLst/>
          </p:spPr>
        </p:pic>
        <p:pic>
          <p:nvPicPr>
            <p:cNvPr id="1037" name="Image" descr="Image">
              <a:extLst>
                <a:ext uri="{FF2B5EF4-FFF2-40B4-BE49-F238E27FC236}">
                  <a16:creationId xmlns:a16="http://schemas.microsoft.com/office/drawing/2014/main" id="{120073E2-09A4-0698-BE57-347152AEE0B7}"/>
                </a:ext>
              </a:extLst>
            </p:cNvPr>
            <p:cNvPicPr>
              <a:picLocks noChangeAspect="1"/>
            </p:cNvPicPr>
            <p:nvPr/>
          </p:nvPicPr>
          <p:blipFill>
            <a:blip r:embed="rId3"/>
            <a:stretch>
              <a:fillRect/>
            </a:stretch>
          </p:blipFill>
          <p:spPr>
            <a:xfrm>
              <a:off x="6377536" y="0"/>
              <a:ext cx="547644" cy="547638"/>
            </a:xfrm>
            <a:prstGeom prst="rect">
              <a:avLst/>
            </a:prstGeom>
            <a:ln w="12700" cap="flat">
              <a:noFill/>
              <a:miter lim="400000"/>
            </a:ln>
            <a:effectLst/>
          </p:spPr>
        </p:pic>
        <p:pic>
          <p:nvPicPr>
            <p:cNvPr id="1038" name="Image" descr="Image">
              <a:extLst>
                <a:ext uri="{FF2B5EF4-FFF2-40B4-BE49-F238E27FC236}">
                  <a16:creationId xmlns:a16="http://schemas.microsoft.com/office/drawing/2014/main" id="{E9083AFF-E133-6220-749A-B9EB1EBF6E47}"/>
                </a:ext>
              </a:extLst>
            </p:cNvPr>
            <p:cNvPicPr>
              <a:picLocks noChangeAspect="1"/>
            </p:cNvPicPr>
            <p:nvPr/>
          </p:nvPicPr>
          <p:blipFill>
            <a:blip r:embed="rId3"/>
            <a:stretch>
              <a:fillRect/>
            </a:stretch>
          </p:blipFill>
          <p:spPr>
            <a:xfrm>
              <a:off x="7065077" y="1196511"/>
              <a:ext cx="547644" cy="547639"/>
            </a:xfrm>
            <a:prstGeom prst="rect">
              <a:avLst/>
            </a:prstGeom>
            <a:ln w="12700" cap="flat">
              <a:noFill/>
              <a:miter lim="400000"/>
            </a:ln>
            <a:effectLst/>
          </p:spPr>
        </p:pic>
        <p:pic>
          <p:nvPicPr>
            <p:cNvPr id="1039" name="Image" descr="Image">
              <a:extLst>
                <a:ext uri="{FF2B5EF4-FFF2-40B4-BE49-F238E27FC236}">
                  <a16:creationId xmlns:a16="http://schemas.microsoft.com/office/drawing/2014/main" id="{5E50A346-2EA4-2D0D-23B9-D9BCD29DA5FC}"/>
                </a:ext>
              </a:extLst>
            </p:cNvPr>
            <p:cNvPicPr>
              <a:picLocks noChangeAspect="1"/>
            </p:cNvPicPr>
            <p:nvPr/>
          </p:nvPicPr>
          <p:blipFill>
            <a:blip r:embed="rId3"/>
            <a:stretch>
              <a:fillRect/>
            </a:stretch>
          </p:blipFill>
          <p:spPr>
            <a:xfrm>
              <a:off x="6235286" y="2438432"/>
              <a:ext cx="547644" cy="547639"/>
            </a:xfrm>
            <a:prstGeom prst="rect">
              <a:avLst/>
            </a:prstGeom>
            <a:ln w="12700" cap="flat">
              <a:noFill/>
              <a:miter lim="400000"/>
            </a:ln>
            <a:effectLst/>
          </p:spPr>
        </p:pic>
        <p:pic>
          <p:nvPicPr>
            <p:cNvPr id="1040" name="Image" descr="Image">
              <a:extLst>
                <a:ext uri="{FF2B5EF4-FFF2-40B4-BE49-F238E27FC236}">
                  <a16:creationId xmlns:a16="http://schemas.microsoft.com/office/drawing/2014/main" id="{7B85341C-8A7F-7501-4E3F-E1B11B8BE882}"/>
                </a:ext>
              </a:extLst>
            </p:cNvPr>
            <p:cNvPicPr>
              <a:picLocks noChangeAspect="1"/>
            </p:cNvPicPr>
            <p:nvPr/>
          </p:nvPicPr>
          <p:blipFill>
            <a:blip r:embed="rId3"/>
            <a:stretch>
              <a:fillRect/>
            </a:stretch>
          </p:blipFill>
          <p:spPr>
            <a:xfrm>
              <a:off x="6958389" y="3920202"/>
              <a:ext cx="547644" cy="547639"/>
            </a:xfrm>
            <a:prstGeom prst="rect">
              <a:avLst/>
            </a:prstGeom>
            <a:ln w="12700" cap="flat">
              <a:noFill/>
              <a:miter lim="400000"/>
            </a:ln>
            <a:effectLst/>
          </p:spPr>
        </p:pic>
        <p:pic>
          <p:nvPicPr>
            <p:cNvPr id="1041" name="Image" descr="Image">
              <a:extLst>
                <a:ext uri="{FF2B5EF4-FFF2-40B4-BE49-F238E27FC236}">
                  <a16:creationId xmlns:a16="http://schemas.microsoft.com/office/drawing/2014/main" id="{5DA01535-C7EC-7EEF-DD6E-EE45100EACA5}"/>
                </a:ext>
              </a:extLst>
            </p:cNvPr>
            <p:cNvPicPr>
              <a:picLocks noChangeAspect="1"/>
            </p:cNvPicPr>
            <p:nvPr/>
          </p:nvPicPr>
          <p:blipFill>
            <a:blip r:embed="rId3"/>
            <a:stretch>
              <a:fillRect/>
            </a:stretch>
          </p:blipFill>
          <p:spPr>
            <a:xfrm>
              <a:off x="5429203" y="3701784"/>
              <a:ext cx="547644" cy="547639"/>
            </a:xfrm>
            <a:prstGeom prst="rect">
              <a:avLst/>
            </a:prstGeom>
            <a:ln w="12700" cap="flat">
              <a:noFill/>
              <a:miter lim="400000"/>
            </a:ln>
            <a:effectLst/>
          </p:spPr>
        </p:pic>
        <p:pic>
          <p:nvPicPr>
            <p:cNvPr id="1042" name="Image" descr="Image">
              <a:extLst>
                <a:ext uri="{FF2B5EF4-FFF2-40B4-BE49-F238E27FC236}">
                  <a16:creationId xmlns:a16="http://schemas.microsoft.com/office/drawing/2014/main" id="{CAA74E00-DA12-9518-532A-B8FD817D8AC2}"/>
                </a:ext>
              </a:extLst>
            </p:cNvPr>
            <p:cNvPicPr>
              <a:picLocks noChangeAspect="1"/>
            </p:cNvPicPr>
            <p:nvPr/>
          </p:nvPicPr>
          <p:blipFill>
            <a:blip r:embed="rId3"/>
            <a:stretch>
              <a:fillRect/>
            </a:stretch>
          </p:blipFill>
          <p:spPr>
            <a:xfrm>
              <a:off x="3437704" y="2006640"/>
              <a:ext cx="547644" cy="547639"/>
            </a:xfrm>
            <a:prstGeom prst="rect">
              <a:avLst/>
            </a:prstGeom>
            <a:ln w="12700" cap="flat">
              <a:noFill/>
              <a:miter lim="400000"/>
            </a:ln>
            <a:effectLst/>
          </p:spPr>
        </p:pic>
        <p:pic>
          <p:nvPicPr>
            <p:cNvPr id="1043" name="Image" descr="Image">
              <a:extLst>
                <a:ext uri="{FF2B5EF4-FFF2-40B4-BE49-F238E27FC236}">
                  <a16:creationId xmlns:a16="http://schemas.microsoft.com/office/drawing/2014/main" id="{C5103AF4-7521-9723-EDE0-377E0217C16E}"/>
                </a:ext>
              </a:extLst>
            </p:cNvPr>
            <p:cNvPicPr>
              <a:picLocks noChangeAspect="1"/>
            </p:cNvPicPr>
            <p:nvPr/>
          </p:nvPicPr>
          <p:blipFill>
            <a:blip r:embed="rId3"/>
            <a:stretch>
              <a:fillRect/>
            </a:stretch>
          </p:blipFill>
          <p:spPr>
            <a:xfrm>
              <a:off x="3900016" y="3623341"/>
              <a:ext cx="547644" cy="547639"/>
            </a:xfrm>
            <a:prstGeom prst="rect">
              <a:avLst/>
            </a:prstGeom>
            <a:ln w="12700" cap="flat">
              <a:noFill/>
              <a:miter lim="400000"/>
            </a:ln>
            <a:effectLst/>
          </p:spPr>
        </p:pic>
        <p:pic>
          <p:nvPicPr>
            <p:cNvPr id="1044" name="Image" descr="Image">
              <a:extLst>
                <a:ext uri="{FF2B5EF4-FFF2-40B4-BE49-F238E27FC236}">
                  <a16:creationId xmlns:a16="http://schemas.microsoft.com/office/drawing/2014/main" id="{08A09985-ECF8-FAA3-8FE9-63AEBBEAD81B}"/>
                </a:ext>
              </a:extLst>
            </p:cNvPr>
            <p:cNvPicPr>
              <a:picLocks noChangeAspect="1"/>
            </p:cNvPicPr>
            <p:nvPr/>
          </p:nvPicPr>
          <p:blipFill>
            <a:blip r:embed="rId3"/>
            <a:stretch>
              <a:fillRect/>
            </a:stretch>
          </p:blipFill>
          <p:spPr>
            <a:xfrm>
              <a:off x="5974494" y="5342194"/>
              <a:ext cx="547644" cy="547639"/>
            </a:xfrm>
            <a:prstGeom prst="rect">
              <a:avLst/>
            </a:prstGeom>
            <a:ln w="12700" cap="flat">
              <a:noFill/>
              <a:miter lim="400000"/>
            </a:ln>
            <a:effectLst/>
          </p:spPr>
        </p:pic>
        <p:pic>
          <p:nvPicPr>
            <p:cNvPr id="1045" name="Image" descr="Image">
              <a:extLst>
                <a:ext uri="{FF2B5EF4-FFF2-40B4-BE49-F238E27FC236}">
                  <a16:creationId xmlns:a16="http://schemas.microsoft.com/office/drawing/2014/main" id="{E721D931-6B8E-CBD8-5766-E2BF3F8660E8}"/>
                </a:ext>
              </a:extLst>
            </p:cNvPr>
            <p:cNvPicPr>
              <a:picLocks noChangeAspect="1"/>
            </p:cNvPicPr>
            <p:nvPr/>
          </p:nvPicPr>
          <p:blipFill>
            <a:blip r:embed="rId3"/>
            <a:stretch>
              <a:fillRect/>
            </a:stretch>
          </p:blipFill>
          <p:spPr>
            <a:xfrm>
              <a:off x="7183618" y="6859024"/>
              <a:ext cx="547644" cy="547639"/>
            </a:xfrm>
            <a:prstGeom prst="rect">
              <a:avLst/>
            </a:prstGeom>
            <a:ln w="12700" cap="flat">
              <a:noFill/>
              <a:miter lim="400000"/>
            </a:ln>
            <a:effectLst/>
          </p:spPr>
        </p:pic>
        <p:pic>
          <p:nvPicPr>
            <p:cNvPr id="1046" name="Image" descr="Image">
              <a:extLst>
                <a:ext uri="{FF2B5EF4-FFF2-40B4-BE49-F238E27FC236}">
                  <a16:creationId xmlns:a16="http://schemas.microsoft.com/office/drawing/2014/main" id="{2E60BE45-2359-C388-7748-292FD62308EC}"/>
                </a:ext>
              </a:extLst>
            </p:cNvPr>
            <p:cNvPicPr>
              <a:picLocks noChangeAspect="1"/>
            </p:cNvPicPr>
            <p:nvPr/>
          </p:nvPicPr>
          <p:blipFill>
            <a:blip r:embed="rId3"/>
            <a:stretch>
              <a:fillRect/>
            </a:stretch>
          </p:blipFill>
          <p:spPr>
            <a:xfrm>
              <a:off x="5429203" y="6819535"/>
              <a:ext cx="547644" cy="547639"/>
            </a:xfrm>
            <a:prstGeom prst="rect">
              <a:avLst/>
            </a:prstGeom>
            <a:ln w="12700" cap="flat">
              <a:noFill/>
              <a:miter lim="400000"/>
            </a:ln>
            <a:effectLst/>
          </p:spPr>
        </p:pic>
        <p:pic>
          <p:nvPicPr>
            <p:cNvPr id="1047" name="Image" descr="Image">
              <a:extLst>
                <a:ext uri="{FF2B5EF4-FFF2-40B4-BE49-F238E27FC236}">
                  <a16:creationId xmlns:a16="http://schemas.microsoft.com/office/drawing/2014/main" id="{1259A417-4606-3D07-21DD-5D568E8F90F5}"/>
                </a:ext>
              </a:extLst>
            </p:cNvPr>
            <p:cNvPicPr>
              <a:picLocks noChangeAspect="1"/>
            </p:cNvPicPr>
            <p:nvPr/>
          </p:nvPicPr>
          <p:blipFill>
            <a:blip r:embed="rId3"/>
            <a:stretch>
              <a:fillRect/>
            </a:stretch>
          </p:blipFill>
          <p:spPr>
            <a:xfrm>
              <a:off x="4137100" y="5515578"/>
              <a:ext cx="547644" cy="547639"/>
            </a:xfrm>
            <a:prstGeom prst="rect">
              <a:avLst/>
            </a:prstGeom>
            <a:ln w="12700" cap="flat">
              <a:noFill/>
              <a:miter lim="400000"/>
            </a:ln>
            <a:effectLst/>
          </p:spPr>
        </p:pic>
        <p:pic>
          <p:nvPicPr>
            <p:cNvPr id="1048" name="Image" descr="Image">
              <a:extLst>
                <a:ext uri="{FF2B5EF4-FFF2-40B4-BE49-F238E27FC236}">
                  <a16:creationId xmlns:a16="http://schemas.microsoft.com/office/drawing/2014/main" id="{EAF2C492-8C5B-178A-1882-A2A441284E27}"/>
                </a:ext>
              </a:extLst>
            </p:cNvPr>
            <p:cNvPicPr>
              <a:picLocks noChangeAspect="1"/>
            </p:cNvPicPr>
            <p:nvPr/>
          </p:nvPicPr>
          <p:blipFill>
            <a:blip r:embed="rId3"/>
            <a:stretch>
              <a:fillRect/>
            </a:stretch>
          </p:blipFill>
          <p:spPr>
            <a:xfrm>
              <a:off x="1635873" y="1647727"/>
              <a:ext cx="547644" cy="547639"/>
            </a:xfrm>
            <a:prstGeom prst="rect">
              <a:avLst/>
            </a:prstGeom>
            <a:ln w="12700" cap="flat">
              <a:noFill/>
              <a:miter lim="400000"/>
            </a:ln>
            <a:effectLst/>
          </p:spPr>
        </p:pic>
        <p:pic>
          <p:nvPicPr>
            <p:cNvPr id="1049" name="Image" descr="Image">
              <a:extLst>
                <a:ext uri="{FF2B5EF4-FFF2-40B4-BE49-F238E27FC236}">
                  <a16:creationId xmlns:a16="http://schemas.microsoft.com/office/drawing/2014/main" id="{7005DE5F-8482-61D0-C3F4-5C4E6350B8C9}"/>
                </a:ext>
              </a:extLst>
            </p:cNvPr>
            <p:cNvPicPr>
              <a:picLocks noChangeAspect="1"/>
            </p:cNvPicPr>
            <p:nvPr/>
          </p:nvPicPr>
          <p:blipFill>
            <a:blip r:embed="rId3"/>
            <a:stretch>
              <a:fillRect/>
            </a:stretch>
          </p:blipFill>
          <p:spPr>
            <a:xfrm>
              <a:off x="0" y="0"/>
              <a:ext cx="547644" cy="547638"/>
            </a:xfrm>
            <a:prstGeom prst="rect">
              <a:avLst/>
            </a:prstGeom>
            <a:ln w="12700" cap="flat">
              <a:noFill/>
              <a:miter lim="400000"/>
            </a:ln>
            <a:effectLst/>
          </p:spPr>
        </p:pic>
      </p:grpSp>
      <p:cxnSp>
        <p:nvCxnSpPr>
          <p:cNvPr id="1051" name="Straight Arrow Connector 1050">
            <a:extLst>
              <a:ext uri="{FF2B5EF4-FFF2-40B4-BE49-F238E27FC236}">
                <a16:creationId xmlns:a16="http://schemas.microsoft.com/office/drawing/2014/main" id="{8DB3BEAC-033E-A3F3-5E25-1EB4246AD90A}"/>
              </a:ext>
            </a:extLst>
          </p:cNvPr>
          <p:cNvCxnSpPr>
            <a:cxnSpLocks/>
          </p:cNvCxnSpPr>
          <p:nvPr/>
        </p:nvCxnSpPr>
        <p:spPr>
          <a:xfrm>
            <a:off x="408352" y="1191829"/>
            <a:ext cx="11557" cy="547960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CincyJams-Logo">
            <a:extLst>
              <a:ext uri="{FF2B5EF4-FFF2-40B4-BE49-F238E27FC236}">
                <a16:creationId xmlns:a16="http://schemas.microsoft.com/office/drawing/2014/main" id="{599B25B6-63CF-925B-9CEC-30205110A5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72" y="2847614"/>
            <a:ext cx="4396842" cy="225704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drawing, shirt&#10;&#10;Description automatically generated">
            <a:extLst>
              <a:ext uri="{FF2B5EF4-FFF2-40B4-BE49-F238E27FC236}">
                <a16:creationId xmlns:a16="http://schemas.microsoft.com/office/drawing/2014/main" id="{73AC9CA8-B09B-828C-D767-1967CFA69E1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695278" y="2888533"/>
            <a:ext cx="6365299" cy="2407455"/>
          </a:xfrm>
          <a:prstGeom prst="rect">
            <a:avLst/>
          </a:prstGeom>
        </p:spPr>
      </p:pic>
      <p:sp>
        <p:nvSpPr>
          <p:cNvPr id="4" name="TextBox 3">
            <a:extLst>
              <a:ext uri="{FF2B5EF4-FFF2-40B4-BE49-F238E27FC236}">
                <a16:creationId xmlns:a16="http://schemas.microsoft.com/office/drawing/2014/main" id="{2AA18D95-1F31-D3E4-F445-D97930037E71}"/>
              </a:ext>
            </a:extLst>
          </p:cNvPr>
          <p:cNvSpPr txBox="1"/>
          <p:nvPr/>
        </p:nvSpPr>
        <p:spPr>
          <a:xfrm>
            <a:off x="504389" y="5292007"/>
            <a:ext cx="4489919" cy="3254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412750" rtl="0" fontAlgn="auto" latinLnBrk="0" hangingPunct="0">
              <a:lnSpc>
                <a:spcPct val="120000"/>
              </a:lnSpc>
              <a:spcBef>
                <a:spcPts val="0"/>
              </a:spcBef>
              <a:spcAft>
                <a:spcPts val="0"/>
              </a:spcAft>
              <a:buClrTx/>
              <a:buSzTx/>
              <a:buFontTx/>
              <a:buNone/>
              <a:tabLst/>
              <a:defRPr kumimoji="0" sz="1700" b="0" i="1" u="none" strike="noStrike" cap="all" spc="85" normalizeH="0" baseline="0">
                <a:ln>
                  <a:noFill/>
                </a:ln>
                <a:solidFill>
                  <a:srgbClr val="8F8B8B"/>
                </a:solidFill>
                <a:effectLst/>
                <a:uFillTx/>
                <a:latin typeface="Arvo"/>
                <a:ea typeface="Arvo"/>
                <a:cs typeface="Arvo"/>
                <a:sym typeface="Arvo"/>
              </a:defRPr>
            </a:lvl1pPr>
            <a:lvl2pPr marL="0" marR="0" indent="114300" algn="l" defTabSz="412750" rtl="0" fontAlgn="auto" latinLnBrk="0" hangingPunct="0">
              <a:lnSpc>
                <a:spcPct val="120000"/>
              </a:lnSpc>
              <a:spcBef>
                <a:spcPts val="0"/>
              </a:spcBef>
              <a:spcAft>
                <a:spcPts val="0"/>
              </a:spcAft>
              <a:buClrTx/>
              <a:buSzTx/>
              <a:buFontTx/>
              <a:buNone/>
              <a:tabLst/>
              <a:defRPr kumimoji="0" sz="1700" b="0" i="1" u="none" strike="noStrike" cap="all" spc="85" normalizeH="0" baseline="0">
                <a:ln>
                  <a:noFill/>
                </a:ln>
                <a:solidFill>
                  <a:srgbClr val="8F8B8B"/>
                </a:solidFill>
                <a:effectLst/>
                <a:uFillTx/>
                <a:latin typeface="Arvo"/>
                <a:ea typeface="Arvo"/>
                <a:cs typeface="Arvo"/>
                <a:sym typeface="Arvo"/>
              </a:defRPr>
            </a:lvl2pPr>
            <a:lvl3pPr marL="0" marR="0" indent="228600" algn="l" defTabSz="412750" rtl="0" fontAlgn="auto" latinLnBrk="0" hangingPunct="0">
              <a:lnSpc>
                <a:spcPct val="120000"/>
              </a:lnSpc>
              <a:spcBef>
                <a:spcPts val="0"/>
              </a:spcBef>
              <a:spcAft>
                <a:spcPts val="0"/>
              </a:spcAft>
              <a:buClrTx/>
              <a:buSzTx/>
              <a:buFontTx/>
              <a:buNone/>
              <a:tabLst/>
              <a:defRPr kumimoji="0" sz="1700" b="0" i="1" u="none" strike="noStrike" cap="all" spc="85" normalizeH="0" baseline="0">
                <a:ln>
                  <a:noFill/>
                </a:ln>
                <a:solidFill>
                  <a:srgbClr val="8F8B8B"/>
                </a:solidFill>
                <a:effectLst/>
                <a:uFillTx/>
                <a:latin typeface="Arvo"/>
                <a:ea typeface="Arvo"/>
                <a:cs typeface="Arvo"/>
                <a:sym typeface="Arvo"/>
              </a:defRPr>
            </a:lvl3pPr>
            <a:lvl4pPr marL="0" marR="0" indent="342900" algn="l" defTabSz="412750" rtl="0" fontAlgn="auto" latinLnBrk="0" hangingPunct="0">
              <a:lnSpc>
                <a:spcPct val="120000"/>
              </a:lnSpc>
              <a:spcBef>
                <a:spcPts val="0"/>
              </a:spcBef>
              <a:spcAft>
                <a:spcPts val="0"/>
              </a:spcAft>
              <a:buClrTx/>
              <a:buSzTx/>
              <a:buFontTx/>
              <a:buNone/>
              <a:tabLst/>
              <a:defRPr kumimoji="0" sz="1700" b="0" i="1" u="none" strike="noStrike" cap="all" spc="85" normalizeH="0" baseline="0">
                <a:ln>
                  <a:noFill/>
                </a:ln>
                <a:solidFill>
                  <a:srgbClr val="8F8B8B"/>
                </a:solidFill>
                <a:effectLst/>
                <a:uFillTx/>
                <a:latin typeface="Arvo"/>
                <a:ea typeface="Arvo"/>
                <a:cs typeface="Arvo"/>
                <a:sym typeface="Arvo"/>
              </a:defRPr>
            </a:lvl4pPr>
            <a:lvl5pPr marL="0" marR="0" indent="457200" algn="l" defTabSz="412750" rtl="0" fontAlgn="auto" latinLnBrk="0" hangingPunct="0">
              <a:lnSpc>
                <a:spcPct val="120000"/>
              </a:lnSpc>
              <a:spcBef>
                <a:spcPts val="0"/>
              </a:spcBef>
              <a:spcAft>
                <a:spcPts val="0"/>
              </a:spcAft>
              <a:buClrTx/>
              <a:buSzTx/>
              <a:buFontTx/>
              <a:buNone/>
              <a:tabLst/>
              <a:defRPr kumimoji="0" sz="1700" b="0" i="1" u="none" strike="noStrike" cap="all" spc="85" normalizeH="0" baseline="0">
                <a:ln>
                  <a:noFill/>
                </a:ln>
                <a:solidFill>
                  <a:srgbClr val="8F8B8B"/>
                </a:solidFill>
                <a:effectLst/>
                <a:uFillTx/>
                <a:latin typeface="Arvo"/>
                <a:ea typeface="Arvo"/>
                <a:cs typeface="Arvo"/>
                <a:sym typeface="Arvo"/>
              </a:defRPr>
            </a:lvl5pPr>
            <a:lvl6pPr marL="0" marR="0" indent="571500" algn="l" defTabSz="412750" rtl="0" fontAlgn="auto" latinLnBrk="0" hangingPunct="0">
              <a:lnSpc>
                <a:spcPct val="120000"/>
              </a:lnSpc>
              <a:spcBef>
                <a:spcPts val="0"/>
              </a:spcBef>
              <a:spcAft>
                <a:spcPts val="0"/>
              </a:spcAft>
              <a:buClrTx/>
              <a:buSzTx/>
              <a:buFontTx/>
              <a:buNone/>
              <a:tabLst/>
              <a:defRPr kumimoji="0" sz="1700" b="0" i="1" u="none" strike="noStrike" cap="all" spc="85" normalizeH="0" baseline="0">
                <a:ln>
                  <a:noFill/>
                </a:ln>
                <a:solidFill>
                  <a:srgbClr val="8F8B8B"/>
                </a:solidFill>
                <a:effectLst/>
                <a:uFillTx/>
                <a:latin typeface="Arvo"/>
                <a:ea typeface="Arvo"/>
                <a:cs typeface="Arvo"/>
                <a:sym typeface="Arvo"/>
              </a:defRPr>
            </a:lvl6pPr>
            <a:lvl7pPr marL="0" marR="0" indent="685800" algn="l" defTabSz="412750" rtl="0" fontAlgn="auto" latinLnBrk="0" hangingPunct="0">
              <a:lnSpc>
                <a:spcPct val="120000"/>
              </a:lnSpc>
              <a:spcBef>
                <a:spcPts val="0"/>
              </a:spcBef>
              <a:spcAft>
                <a:spcPts val="0"/>
              </a:spcAft>
              <a:buClrTx/>
              <a:buSzTx/>
              <a:buFontTx/>
              <a:buNone/>
              <a:tabLst/>
              <a:defRPr kumimoji="0" sz="1700" b="0" i="1" u="none" strike="noStrike" cap="all" spc="85" normalizeH="0" baseline="0">
                <a:ln>
                  <a:noFill/>
                </a:ln>
                <a:solidFill>
                  <a:srgbClr val="8F8B8B"/>
                </a:solidFill>
                <a:effectLst/>
                <a:uFillTx/>
                <a:latin typeface="Arvo"/>
                <a:ea typeface="Arvo"/>
                <a:cs typeface="Arvo"/>
                <a:sym typeface="Arvo"/>
              </a:defRPr>
            </a:lvl7pPr>
            <a:lvl8pPr marL="0" marR="0" indent="800100" algn="l" defTabSz="412750" rtl="0" fontAlgn="auto" latinLnBrk="0" hangingPunct="0">
              <a:lnSpc>
                <a:spcPct val="120000"/>
              </a:lnSpc>
              <a:spcBef>
                <a:spcPts val="0"/>
              </a:spcBef>
              <a:spcAft>
                <a:spcPts val="0"/>
              </a:spcAft>
              <a:buClrTx/>
              <a:buSzTx/>
              <a:buFontTx/>
              <a:buNone/>
              <a:tabLst/>
              <a:defRPr kumimoji="0" sz="1700" b="0" i="1" u="none" strike="noStrike" cap="all" spc="85" normalizeH="0" baseline="0">
                <a:ln>
                  <a:noFill/>
                </a:ln>
                <a:solidFill>
                  <a:srgbClr val="8F8B8B"/>
                </a:solidFill>
                <a:effectLst/>
                <a:uFillTx/>
                <a:latin typeface="Arvo"/>
                <a:ea typeface="Arvo"/>
                <a:cs typeface="Arvo"/>
                <a:sym typeface="Arvo"/>
              </a:defRPr>
            </a:lvl8pPr>
            <a:lvl9pPr marL="0" marR="0" indent="914400" algn="l" defTabSz="412750" rtl="0" fontAlgn="auto" latinLnBrk="0" hangingPunct="0">
              <a:lnSpc>
                <a:spcPct val="120000"/>
              </a:lnSpc>
              <a:spcBef>
                <a:spcPts val="0"/>
              </a:spcBef>
              <a:spcAft>
                <a:spcPts val="0"/>
              </a:spcAft>
              <a:buClrTx/>
              <a:buSzTx/>
              <a:buFontTx/>
              <a:buNone/>
              <a:tabLst/>
              <a:defRPr kumimoji="0" sz="1700" b="0" i="1" u="none" strike="noStrike" cap="all" spc="85" normalizeH="0" baseline="0">
                <a:ln>
                  <a:noFill/>
                </a:ln>
                <a:solidFill>
                  <a:srgbClr val="8F8B8B"/>
                </a:solidFill>
                <a:effectLst/>
                <a:uFillTx/>
                <a:latin typeface="Arvo"/>
                <a:ea typeface="Arvo"/>
                <a:cs typeface="Arvo"/>
                <a:sym typeface="Arvo"/>
              </a:defRPr>
            </a:lvl9pPr>
          </a:lstStyle>
          <a:p>
            <a:pPr marL="0" marR="0" lvl="0" indent="0" algn="l" defTabSz="412750" rtl="0" eaLnBrk="1" fontAlgn="auto" latinLnBrk="0" hangingPunct="0">
              <a:lnSpc>
                <a:spcPct val="12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C008E"/>
                </a:solidFill>
                <a:effectLst/>
                <a:uLnTx/>
                <a:uFillTx/>
                <a:latin typeface="Century Gothic" panose="020B0502020202020204" pitchFamily="34" charset="0"/>
                <a:sym typeface="Arvo"/>
              </a:rPr>
              <a:t>Thursday May 18, 2023 @ Hard Rock Casino</a:t>
            </a:r>
          </a:p>
        </p:txBody>
      </p:sp>
      <p:sp>
        <p:nvSpPr>
          <p:cNvPr id="5" name="TextBox 4">
            <a:extLst>
              <a:ext uri="{FF2B5EF4-FFF2-40B4-BE49-F238E27FC236}">
                <a16:creationId xmlns:a16="http://schemas.microsoft.com/office/drawing/2014/main" id="{B2849560-7F00-5868-3058-6BD2FD989F65}"/>
              </a:ext>
            </a:extLst>
          </p:cNvPr>
          <p:cNvSpPr txBox="1"/>
          <p:nvPr/>
        </p:nvSpPr>
        <p:spPr>
          <a:xfrm>
            <a:off x="172030" y="1893448"/>
            <a:ext cx="10645849" cy="5583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412750" rtl="0" fontAlgn="auto" latinLnBrk="0" hangingPunct="0">
              <a:lnSpc>
                <a:spcPct val="120000"/>
              </a:lnSpc>
              <a:spcBef>
                <a:spcPts val="0"/>
              </a:spcBef>
              <a:spcAft>
                <a:spcPts val="0"/>
              </a:spcAft>
              <a:buClrTx/>
              <a:buSzTx/>
              <a:buFontTx/>
              <a:buNone/>
              <a:tabLst/>
              <a:defRPr kumimoji="0" sz="1700" b="0" i="1" u="none" strike="noStrike" cap="all" spc="85" normalizeH="0" baseline="0">
                <a:ln>
                  <a:noFill/>
                </a:ln>
                <a:solidFill>
                  <a:srgbClr val="8F8B8B"/>
                </a:solidFill>
                <a:effectLst/>
                <a:uFillTx/>
                <a:latin typeface="Arvo"/>
                <a:ea typeface="Arvo"/>
                <a:cs typeface="Arvo"/>
                <a:sym typeface="Arvo"/>
              </a:defRPr>
            </a:lvl1pPr>
            <a:lvl2pPr marL="0" marR="0" indent="114300" algn="l" defTabSz="412750" rtl="0" fontAlgn="auto" latinLnBrk="0" hangingPunct="0">
              <a:lnSpc>
                <a:spcPct val="120000"/>
              </a:lnSpc>
              <a:spcBef>
                <a:spcPts val="0"/>
              </a:spcBef>
              <a:spcAft>
                <a:spcPts val="0"/>
              </a:spcAft>
              <a:buClrTx/>
              <a:buSzTx/>
              <a:buFontTx/>
              <a:buNone/>
              <a:tabLst/>
              <a:defRPr kumimoji="0" sz="1700" b="0" i="1" u="none" strike="noStrike" cap="all" spc="85" normalizeH="0" baseline="0">
                <a:ln>
                  <a:noFill/>
                </a:ln>
                <a:solidFill>
                  <a:srgbClr val="8F8B8B"/>
                </a:solidFill>
                <a:effectLst/>
                <a:uFillTx/>
                <a:latin typeface="Arvo"/>
                <a:ea typeface="Arvo"/>
                <a:cs typeface="Arvo"/>
                <a:sym typeface="Arvo"/>
              </a:defRPr>
            </a:lvl2pPr>
            <a:lvl3pPr marL="0" marR="0" indent="228600" algn="l" defTabSz="412750" rtl="0" fontAlgn="auto" latinLnBrk="0" hangingPunct="0">
              <a:lnSpc>
                <a:spcPct val="120000"/>
              </a:lnSpc>
              <a:spcBef>
                <a:spcPts val="0"/>
              </a:spcBef>
              <a:spcAft>
                <a:spcPts val="0"/>
              </a:spcAft>
              <a:buClrTx/>
              <a:buSzTx/>
              <a:buFontTx/>
              <a:buNone/>
              <a:tabLst/>
              <a:defRPr kumimoji="0" sz="1700" b="0" i="1" u="none" strike="noStrike" cap="all" spc="85" normalizeH="0" baseline="0">
                <a:ln>
                  <a:noFill/>
                </a:ln>
                <a:solidFill>
                  <a:srgbClr val="8F8B8B"/>
                </a:solidFill>
                <a:effectLst/>
                <a:uFillTx/>
                <a:latin typeface="Arvo"/>
                <a:ea typeface="Arvo"/>
                <a:cs typeface="Arvo"/>
                <a:sym typeface="Arvo"/>
              </a:defRPr>
            </a:lvl3pPr>
            <a:lvl4pPr marL="0" marR="0" indent="342900" algn="l" defTabSz="412750" rtl="0" fontAlgn="auto" latinLnBrk="0" hangingPunct="0">
              <a:lnSpc>
                <a:spcPct val="120000"/>
              </a:lnSpc>
              <a:spcBef>
                <a:spcPts val="0"/>
              </a:spcBef>
              <a:spcAft>
                <a:spcPts val="0"/>
              </a:spcAft>
              <a:buClrTx/>
              <a:buSzTx/>
              <a:buFontTx/>
              <a:buNone/>
              <a:tabLst/>
              <a:defRPr kumimoji="0" sz="1700" b="0" i="1" u="none" strike="noStrike" cap="all" spc="85" normalizeH="0" baseline="0">
                <a:ln>
                  <a:noFill/>
                </a:ln>
                <a:solidFill>
                  <a:srgbClr val="8F8B8B"/>
                </a:solidFill>
                <a:effectLst/>
                <a:uFillTx/>
                <a:latin typeface="Arvo"/>
                <a:ea typeface="Arvo"/>
                <a:cs typeface="Arvo"/>
                <a:sym typeface="Arvo"/>
              </a:defRPr>
            </a:lvl4pPr>
            <a:lvl5pPr marL="0" marR="0" indent="457200" algn="l" defTabSz="412750" rtl="0" fontAlgn="auto" latinLnBrk="0" hangingPunct="0">
              <a:lnSpc>
                <a:spcPct val="120000"/>
              </a:lnSpc>
              <a:spcBef>
                <a:spcPts val="0"/>
              </a:spcBef>
              <a:spcAft>
                <a:spcPts val="0"/>
              </a:spcAft>
              <a:buClrTx/>
              <a:buSzTx/>
              <a:buFontTx/>
              <a:buNone/>
              <a:tabLst/>
              <a:defRPr kumimoji="0" sz="1700" b="0" i="1" u="none" strike="noStrike" cap="all" spc="85" normalizeH="0" baseline="0">
                <a:ln>
                  <a:noFill/>
                </a:ln>
                <a:solidFill>
                  <a:srgbClr val="8F8B8B"/>
                </a:solidFill>
                <a:effectLst/>
                <a:uFillTx/>
                <a:latin typeface="Arvo"/>
                <a:ea typeface="Arvo"/>
                <a:cs typeface="Arvo"/>
                <a:sym typeface="Arvo"/>
              </a:defRPr>
            </a:lvl5pPr>
            <a:lvl6pPr marL="0" marR="0" indent="571500" algn="l" defTabSz="412750" rtl="0" fontAlgn="auto" latinLnBrk="0" hangingPunct="0">
              <a:lnSpc>
                <a:spcPct val="120000"/>
              </a:lnSpc>
              <a:spcBef>
                <a:spcPts val="0"/>
              </a:spcBef>
              <a:spcAft>
                <a:spcPts val="0"/>
              </a:spcAft>
              <a:buClrTx/>
              <a:buSzTx/>
              <a:buFontTx/>
              <a:buNone/>
              <a:tabLst/>
              <a:defRPr kumimoji="0" sz="1700" b="0" i="1" u="none" strike="noStrike" cap="all" spc="85" normalizeH="0" baseline="0">
                <a:ln>
                  <a:noFill/>
                </a:ln>
                <a:solidFill>
                  <a:srgbClr val="8F8B8B"/>
                </a:solidFill>
                <a:effectLst/>
                <a:uFillTx/>
                <a:latin typeface="Arvo"/>
                <a:ea typeface="Arvo"/>
                <a:cs typeface="Arvo"/>
                <a:sym typeface="Arvo"/>
              </a:defRPr>
            </a:lvl6pPr>
            <a:lvl7pPr marL="0" marR="0" indent="685800" algn="l" defTabSz="412750" rtl="0" fontAlgn="auto" latinLnBrk="0" hangingPunct="0">
              <a:lnSpc>
                <a:spcPct val="120000"/>
              </a:lnSpc>
              <a:spcBef>
                <a:spcPts val="0"/>
              </a:spcBef>
              <a:spcAft>
                <a:spcPts val="0"/>
              </a:spcAft>
              <a:buClrTx/>
              <a:buSzTx/>
              <a:buFontTx/>
              <a:buNone/>
              <a:tabLst/>
              <a:defRPr kumimoji="0" sz="1700" b="0" i="1" u="none" strike="noStrike" cap="all" spc="85" normalizeH="0" baseline="0">
                <a:ln>
                  <a:noFill/>
                </a:ln>
                <a:solidFill>
                  <a:srgbClr val="8F8B8B"/>
                </a:solidFill>
                <a:effectLst/>
                <a:uFillTx/>
                <a:latin typeface="Arvo"/>
                <a:ea typeface="Arvo"/>
                <a:cs typeface="Arvo"/>
                <a:sym typeface="Arvo"/>
              </a:defRPr>
            </a:lvl7pPr>
            <a:lvl8pPr marL="0" marR="0" indent="800100" algn="l" defTabSz="412750" rtl="0" fontAlgn="auto" latinLnBrk="0" hangingPunct="0">
              <a:lnSpc>
                <a:spcPct val="120000"/>
              </a:lnSpc>
              <a:spcBef>
                <a:spcPts val="0"/>
              </a:spcBef>
              <a:spcAft>
                <a:spcPts val="0"/>
              </a:spcAft>
              <a:buClrTx/>
              <a:buSzTx/>
              <a:buFontTx/>
              <a:buNone/>
              <a:tabLst/>
              <a:defRPr kumimoji="0" sz="1700" b="0" i="1" u="none" strike="noStrike" cap="all" spc="85" normalizeH="0" baseline="0">
                <a:ln>
                  <a:noFill/>
                </a:ln>
                <a:solidFill>
                  <a:srgbClr val="8F8B8B"/>
                </a:solidFill>
                <a:effectLst/>
                <a:uFillTx/>
                <a:latin typeface="Arvo"/>
                <a:ea typeface="Arvo"/>
                <a:cs typeface="Arvo"/>
                <a:sym typeface="Arvo"/>
              </a:defRPr>
            </a:lvl8pPr>
            <a:lvl9pPr marL="0" marR="0" indent="914400" algn="l" defTabSz="412750" rtl="0" fontAlgn="auto" latinLnBrk="0" hangingPunct="0">
              <a:lnSpc>
                <a:spcPct val="120000"/>
              </a:lnSpc>
              <a:spcBef>
                <a:spcPts val="0"/>
              </a:spcBef>
              <a:spcAft>
                <a:spcPts val="0"/>
              </a:spcAft>
              <a:buClrTx/>
              <a:buSzTx/>
              <a:buFontTx/>
              <a:buNone/>
              <a:tabLst/>
              <a:defRPr kumimoji="0" sz="1700" b="0" i="1" u="none" strike="noStrike" cap="all" spc="85" normalizeH="0" baseline="0">
                <a:ln>
                  <a:noFill/>
                </a:ln>
                <a:solidFill>
                  <a:srgbClr val="8F8B8B"/>
                </a:solidFill>
                <a:effectLst/>
                <a:uFillTx/>
                <a:latin typeface="Arvo"/>
                <a:ea typeface="Arvo"/>
                <a:cs typeface="Arvo"/>
                <a:sym typeface="Arvo"/>
              </a:defRPr>
            </a:lvl9pPr>
          </a:lstStyle>
          <a:p>
            <a:pPr marL="0" marR="0" lvl="0" indent="0" algn="l" defTabSz="412750" rtl="0" eaLnBrk="1" fontAlgn="auto" latinLnBrk="0" hangingPunct="0">
              <a:lnSpc>
                <a:spcPct val="120000"/>
              </a:lnSpc>
              <a:spcBef>
                <a:spcPts val="0"/>
              </a:spcBef>
              <a:spcAft>
                <a:spcPts val="0"/>
              </a:spcAft>
              <a:buClrTx/>
              <a:buSzTx/>
              <a:buFontTx/>
              <a:buNone/>
              <a:tabLst/>
              <a:defRPr/>
            </a:pPr>
            <a:r>
              <a:rPr kumimoji="0" lang="en-US" sz="2800" b="1" i="0" u="none" strike="noStrike" kern="1200" cap="none" spc="0" normalizeH="0" baseline="0" noProof="0">
                <a:ln>
                  <a:noFill/>
                </a:ln>
                <a:solidFill>
                  <a:srgbClr val="4C008E"/>
                </a:solidFill>
                <a:effectLst/>
                <a:uLnTx/>
                <a:uFillTx/>
                <a:latin typeface="Century Gothic" panose="020B0502020202020204" pitchFamily="34" charset="0"/>
                <a:sym typeface="Arvo"/>
              </a:rPr>
              <a:t>ArtsWave Campaign Kick-Off: February 10, 2023 at the CAC</a:t>
            </a:r>
          </a:p>
        </p:txBody>
      </p:sp>
      <p:sp>
        <p:nvSpPr>
          <p:cNvPr id="6" name="TextBox 5">
            <a:extLst>
              <a:ext uri="{FF2B5EF4-FFF2-40B4-BE49-F238E27FC236}">
                <a16:creationId xmlns:a16="http://schemas.microsoft.com/office/drawing/2014/main" id="{DBCCFDA7-DE52-FFE4-3C5A-9316387F315A}"/>
              </a:ext>
            </a:extLst>
          </p:cNvPr>
          <p:cNvSpPr txBox="1"/>
          <p:nvPr/>
        </p:nvSpPr>
        <p:spPr>
          <a:xfrm>
            <a:off x="7364279" y="5286129"/>
            <a:ext cx="4489919" cy="3254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412750" rtl="0" fontAlgn="auto" latinLnBrk="0" hangingPunct="0">
              <a:lnSpc>
                <a:spcPct val="120000"/>
              </a:lnSpc>
              <a:spcBef>
                <a:spcPts val="0"/>
              </a:spcBef>
              <a:spcAft>
                <a:spcPts val="0"/>
              </a:spcAft>
              <a:buClrTx/>
              <a:buSzTx/>
              <a:buFontTx/>
              <a:buNone/>
              <a:tabLst/>
              <a:defRPr kumimoji="0" sz="1700" b="0" i="1" u="none" strike="noStrike" cap="all" spc="85" normalizeH="0" baseline="0">
                <a:ln>
                  <a:noFill/>
                </a:ln>
                <a:solidFill>
                  <a:srgbClr val="8F8B8B"/>
                </a:solidFill>
                <a:effectLst/>
                <a:uFillTx/>
                <a:latin typeface="Arvo"/>
                <a:ea typeface="Arvo"/>
                <a:cs typeface="Arvo"/>
                <a:sym typeface="Arvo"/>
              </a:defRPr>
            </a:lvl1pPr>
            <a:lvl2pPr marL="0" marR="0" indent="114300" algn="l" defTabSz="412750" rtl="0" fontAlgn="auto" latinLnBrk="0" hangingPunct="0">
              <a:lnSpc>
                <a:spcPct val="120000"/>
              </a:lnSpc>
              <a:spcBef>
                <a:spcPts val="0"/>
              </a:spcBef>
              <a:spcAft>
                <a:spcPts val="0"/>
              </a:spcAft>
              <a:buClrTx/>
              <a:buSzTx/>
              <a:buFontTx/>
              <a:buNone/>
              <a:tabLst/>
              <a:defRPr kumimoji="0" sz="1700" b="0" i="1" u="none" strike="noStrike" cap="all" spc="85" normalizeH="0" baseline="0">
                <a:ln>
                  <a:noFill/>
                </a:ln>
                <a:solidFill>
                  <a:srgbClr val="8F8B8B"/>
                </a:solidFill>
                <a:effectLst/>
                <a:uFillTx/>
                <a:latin typeface="Arvo"/>
                <a:ea typeface="Arvo"/>
                <a:cs typeface="Arvo"/>
                <a:sym typeface="Arvo"/>
              </a:defRPr>
            </a:lvl2pPr>
            <a:lvl3pPr marL="0" marR="0" indent="228600" algn="l" defTabSz="412750" rtl="0" fontAlgn="auto" latinLnBrk="0" hangingPunct="0">
              <a:lnSpc>
                <a:spcPct val="120000"/>
              </a:lnSpc>
              <a:spcBef>
                <a:spcPts val="0"/>
              </a:spcBef>
              <a:spcAft>
                <a:spcPts val="0"/>
              </a:spcAft>
              <a:buClrTx/>
              <a:buSzTx/>
              <a:buFontTx/>
              <a:buNone/>
              <a:tabLst/>
              <a:defRPr kumimoji="0" sz="1700" b="0" i="1" u="none" strike="noStrike" cap="all" spc="85" normalizeH="0" baseline="0">
                <a:ln>
                  <a:noFill/>
                </a:ln>
                <a:solidFill>
                  <a:srgbClr val="8F8B8B"/>
                </a:solidFill>
                <a:effectLst/>
                <a:uFillTx/>
                <a:latin typeface="Arvo"/>
                <a:ea typeface="Arvo"/>
                <a:cs typeface="Arvo"/>
                <a:sym typeface="Arvo"/>
              </a:defRPr>
            </a:lvl3pPr>
            <a:lvl4pPr marL="0" marR="0" indent="342900" algn="l" defTabSz="412750" rtl="0" fontAlgn="auto" latinLnBrk="0" hangingPunct="0">
              <a:lnSpc>
                <a:spcPct val="120000"/>
              </a:lnSpc>
              <a:spcBef>
                <a:spcPts val="0"/>
              </a:spcBef>
              <a:spcAft>
                <a:spcPts val="0"/>
              </a:spcAft>
              <a:buClrTx/>
              <a:buSzTx/>
              <a:buFontTx/>
              <a:buNone/>
              <a:tabLst/>
              <a:defRPr kumimoji="0" sz="1700" b="0" i="1" u="none" strike="noStrike" cap="all" spc="85" normalizeH="0" baseline="0">
                <a:ln>
                  <a:noFill/>
                </a:ln>
                <a:solidFill>
                  <a:srgbClr val="8F8B8B"/>
                </a:solidFill>
                <a:effectLst/>
                <a:uFillTx/>
                <a:latin typeface="Arvo"/>
                <a:ea typeface="Arvo"/>
                <a:cs typeface="Arvo"/>
                <a:sym typeface="Arvo"/>
              </a:defRPr>
            </a:lvl4pPr>
            <a:lvl5pPr marL="0" marR="0" indent="457200" algn="l" defTabSz="412750" rtl="0" fontAlgn="auto" latinLnBrk="0" hangingPunct="0">
              <a:lnSpc>
                <a:spcPct val="120000"/>
              </a:lnSpc>
              <a:spcBef>
                <a:spcPts val="0"/>
              </a:spcBef>
              <a:spcAft>
                <a:spcPts val="0"/>
              </a:spcAft>
              <a:buClrTx/>
              <a:buSzTx/>
              <a:buFontTx/>
              <a:buNone/>
              <a:tabLst/>
              <a:defRPr kumimoji="0" sz="1700" b="0" i="1" u="none" strike="noStrike" cap="all" spc="85" normalizeH="0" baseline="0">
                <a:ln>
                  <a:noFill/>
                </a:ln>
                <a:solidFill>
                  <a:srgbClr val="8F8B8B"/>
                </a:solidFill>
                <a:effectLst/>
                <a:uFillTx/>
                <a:latin typeface="Arvo"/>
                <a:ea typeface="Arvo"/>
                <a:cs typeface="Arvo"/>
                <a:sym typeface="Arvo"/>
              </a:defRPr>
            </a:lvl5pPr>
            <a:lvl6pPr marL="0" marR="0" indent="571500" algn="l" defTabSz="412750" rtl="0" fontAlgn="auto" latinLnBrk="0" hangingPunct="0">
              <a:lnSpc>
                <a:spcPct val="120000"/>
              </a:lnSpc>
              <a:spcBef>
                <a:spcPts val="0"/>
              </a:spcBef>
              <a:spcAft>
                <a:spcPts val="0"/>
              </a:spcAft>
              <a:buClrTx/>
              <a:buSzTx/>
              <a:buFontTx/>
              <a:buNone/>
              <a:tabLst/>
              <a:defRPr kumimoji="0" sz="1700" b="0" i="1" u="none" strike="noStrike" cap="all" spc="85" normalizeH="0" baseline="0">
                <a:ln>
                  <a:noFill/>
                </a:ln>
                <a:solidFill>
                  <a:srgbClr val="8F8B8B"/>
                </a:solidFill>
                <a:effectLst/>
                <a:uFillTx/>
                <a:latin typeface="Arvo"/>
                <a:ea typeface="Arvo"/>
                <a:cs typeface="Arvo"/>
                <a:sym typeface="Arvo"/>
              </a:defRPr>
            </a:lvl6pPr>
            <a:lvl7pPr marL="0" marR="0" indent="685800" algn="l" defTabSz="412750" rtl="0" fontAlgn="auto" latinLnBrk="0" hangingPunct="0">
              <a:lnSpc>
                <a:spcPct val="120000"/>
              </a:lnSpc>
              <a:spcBef>
                <a:spcPts val="0"/>
              </a:spcBef>
              <a:spcAft>
                <a:spcPts val="0"/>
              </a:spcAft>
              <a:buClrTx/>
              <a:buSzTx/>
              <a:buFontTx/>
              <a:buNone/>
              <a:tabLst/>
              <a:defRPr kumimoji="0" sz="1700" b="0" i="1" u="none" strike="noStrike" cap="all" spc="85" normalizeH="0" baseline="0">
                <a:ln>
                  <a:noFill/>
                </a:ln>
                <a:solidFill>
                  <a:srgbClr val="8F8B8B"/>
                </a:solidFill>
                <a:effectLst/>
                <a:uFillTx/>
                <a:latin typeface="Arvo"/>
                <a:ea typeface="Arvo"/>
                <a:cs typeface="Arvo"/>
                <a:sym typeface="Arvo"/>
              </a:defRPr>
            </a:lvl7pPr>
            <a:lvl8pPr marL="0" marR="0" indent="800100" algn="l" defTabSz="412750" rtl="0" fontAlgn="auto" latinLnBrk="0" hangingPunct="0">
              <a:lnSpc>
                <a:spcPct val="120000"/>
              </a:lnSpc>
              <a:spcBef>
                <a:spcPts val="0"/>
              </a:spcBef>
              <a:spcAft>
                <a:spcPts val="0"/>
              </a:spcAft>
              <a:buClrTx/>
              <a:buSzTx/>
              <a:buFontTx/>
              <a:buNone/>
              <a:tabLst/>
              <a:defRPr kumimoji="0" sz="1700" b="0" i="1" u="none" strike="noStrike" cap="all" spc="85" normalizeH="0" baseline="0">
                <a:ln>
                  <a:noFill/>
                </a:ln>
                <a:solidFill>
                  <a:srgbClr val="8F8B8B"/>
                </a:solidFill>
                <a:effectLst/>
                <a:uFillTx/>
                <a:latin typeface="Arvo"/>
                <a:ea typeface="Arvo"/>
                <a:cs typeface="Arvo"/>
                <a:sym typeface="Arvo"/>
              </a:defRPr>
            </a:lvl8pPr>
            <a:lvl9pPr marL="0" marR="0" indent="914400" algn="l" defTabSz="412750" rtl="0" fontAlgn="auto" latinLnBrk="0" hangingPunct="0">
              <a:lnSpc>
                <a:spcPct val="120000"/>
              </a:lnSpc>
              <a:spcBef>
                <a:spcPts val="0"/>
              </a:spcBef>
              <a:spcAft>
                <a:spcPts val="0"/>
              </a:spcAft>
              <a:buClrTx/>
              <a:buSzTx/>
              <a:buFontTx/>
              <a:buNone/>
              <a:tabLst/>
              <a:defRPr kumimoji="0" sz="1700" b="0" i="1" u="none" strike="noStrike" cap="all" spc="85" normalizeH="0" baseline="0">
                <a:ln>
                  <a:noFill/>
                </a:ln>
                <a:solidFill>
                  <a:srgbClr val="8F8B8B"/>
                </a:solidFill>
                <a:effectLst/>
                <a:uFillTx/>
                <a:latin typeface="Arvo"/>
                <a:ea typeface="Arvo"/>
                <a:cs typeface="Arvo"/>
                <a:sym typeface="Arvo"/>
              </a:defRPr>
            </a:lvl9pPr>
          </a:lstStyle>
          <a:p>
            <a:pPr marL="0" marR="0" lvl="0" indent="0" algn="l" defTabSz="412750" rtl="0" eaLnBrk="1" fontAlgn="auto" latinLnBrk="0" hangingPunct="0">
              <a:lnSpc>
                <a:spcPct val="12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C008E"/>
                </a:solidFill>
                <a:effectLst/>
                <a:uLnTx/>
                <a:uFillTx/>
                <a:latin typeface="Century Gothic" panose="020B0502020202020204" pitchFamily="34" charset="0"/>
                <a:sym typeface="Arvo"/>
              </a:rPr>
              <a:t>Quarterly throughout the year</a:t>
            </a:r>
          </a:p>
        </p:txBody>
      </p:sp>
      <p:sp>
        <p:nvSpPr>
          <p:cNvPr id="9" name="HEADLINE">
            <a:extLst>
              <a:ext uri="{FF2B5EF4-FFF2-40B4-BE49-F238E27FC236}">
                <a16:creationId xmlns:a16="http://schemas.microsoft.com/office/drawing/2014/main" id="{6FD20EA3-8C67-FF0D-49D9-23CEE7AB9B23}"/>
              </a:ext>
            </a:extLst>
          </p:cNvPr>
          <p:cNvSpPr txBox="1"/>
          <p:nvPr/>
        </p:nvSpPr>
        <p:spPr>
          <a:xfrm>
            <a:off x="419909" y="497591"/>
            <a:ext cx="6324802" cy="5215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sz="4800" b="1" i="1" u="none" strike="noStrike" kern="1200" cap="none" spc="0" normalizeH="0" baseline="0" noProof="0">
                <a:ln>
                  <a:solidFill>
                    <a:srgbClr val="F23A30"/>
                  </a:solidFill>
                </a:ln>
                <a:solidFill>
                  <a:srgbClr val="F33A30"/>
                </a:solidFill>
                <a:effectLst/>
                <a:uLnTx/>
                <a:uFillTx/>
                <a:latin typeface="Century Gothic"/>
                <a:sym typeface="Century Gothic"/>
              </a:rPr>
              <a:t>2023 CAMPAIGN DATES &amp; EVENTS</a:t>
            </a:r>
            <a:endParaRPr kumimoji="0" sz="4800" b="1" i="1" u="none" strike="noStrike" kern="1200" cap="none" spc="0" normalizeH="0" baseline="0" noProof="0">
              <a:ln>
                <a:solidFill>
                  <a:srgbClr val="F23A30"/>
                </a:solidFill>
              </a:ln>
              <a:solidFill>
                <a:srgbClr val="F33A30"/>
              </a:solidFill>
              <a:effectLst/>
              <a:uLnTx/>
              <a:uFillTx/>
              <a:latin typeface="Century Gothic"/>
              <a:sym typeface="Century Gothic"/>
            </a:endParaRPr>
          </a:p>
        </p:txBody>
      </p:sp>
    </p:spTree>
    <p:extLst>
      <p:ext uri="{BB962C8B-B14F-4D97-AF65-F5344CB8AC3E}">
        <p14:creationId xmlns:p14="http://schemas.microsoft.com/office/powerpoint/2010/main" val="3503300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E4941"/>
        </a:solidFill>
        <a:effectLst/>
      </p:bgPr>
    </p:bg>
    <p:spTree>
      <p:nvGrpSpPr>
        <p:cNvPr id="1" name=""/>
        <p:cNvGrpSpPr/>
        <p:nvPr/>
      </p:nvGrpSpPr>
      <p:grpSpPr>
        <a:xfrm>
          <a:off x="0" y="0"/>
          <a:ext cx="0" cy="0"/>
          <a:chOff x="0" y="0"/>
          <a:chExt cx="0" cy="0"/>
        </a:xfrm>
      </p:grpSpPr>
      <p:pic>
        <p:nvPicPr>
          <p:cNvPr id="170" name="2021-12 Ensemble Theatre Cincinnati Photo by Ryan Kurtz Cinderella.jpg"/>
          <p:cNvPicPr>
            <a:picLocks noChangeAspect="1"/>
          </p:cNvPicPr>
          <p:nvPr/>
        </p:nvPicPr>
        <p:blipFill>
          <a:blip r:embed="rId3" cstate="hqprint">
            <a:extLst>
              <a:ext uri="{28A0092B-C50C-407E-A947-70E740481C1C}">
                <a14:useLocalDpi xmlns:a14="http://schemas.microsoft.com/office/drawing/2010/main" val="0"/>
              </a:ext>
            </a:extLst>
          </a:blip>
          <a:srcRect l="2018" r="2018"/>
          <a:stretch/>
        </p:blipFill>
        <p:spPr>
          <a:xfrm>
            <a:off x="7344001" y="5156208"/>
            <a:ext cx="2448001" cy="1701793"/>
          </a:xfrm>
          <a:prstGeom prst="rect">
            <a:avLst/>
          </a:prstGeom>
          <a:ln w="12700">
            <a:miter lim="400000"/>
          </a:ln>
        </p:spPr>
      </p:pic>
      <p:pic>
        <p:nvPicPr>
          <p:cNvPr id="171" name="2022-07 Cincinnati Music Festival Outdoor Museum Washington Park Courtesy of AGAR (1).jpg"/>
          <p:cNvPicPr>
            <a:picLocks noChangeAspect="1"/>
          </p:cNvPicPr>
          <p:nvPr/>
        </p:nvPicPr>
        <p:blipFill>
          <a:blip r:embed="rId4" cstate="hqprint">
            <a:extLst>
              <a:ext uri="{28A0092B-C50C-407E-A947-70E740481C1C}">
                <a14:useLocalDpi xmlns:a14="http://schemas.microsoft.com/office/drawing/2010/main" val="0"/>
              </a:ext>
            </a:extLst>
          </a:blip>
          <a:srcRect l="1961" r="1961"/>
          <a:stretch/>
        </p:blipFill>
        <p:spPr>
          <a:xfrm>
            <a:off x="-2283" y="2"/>
            <a:ext cx="2452565" cy="1701791"/>
          </a:xfrm>
          <a:prstGeom prst="rect">
            <a:avLst/>
          </a:prstGeom>
          <a:ln w="12700">
            <a:miter lim="400000"/>
          </a:ln>
        </p:spPr>
      </p:pic>
      <p:pic>
        <p:nvPicPr>
          <p:cNvPr id="172" name="HareAndTortoise_01.jpg"/>
          <p:cNvPicPr>
            <a:picLocks noChangeAspect="1"/>
          </p:cNvPicPr>
          <p:nvPr/>
        </p:nvPicPr>
        <p:blipFill>
          <a:blip r:embed="rId5" cstate="hqprint">
            <a:extLst>
              <a:ext uri="{28A0092B-C50C-407E-A947-70E740481C1C}">
                <a14:useLocalDpi xmlns:a14="http://schemas.microsoft.com/office/drawing/2010/main" val="0"/>
              </a:ext>
            </a:extLst>
          </a:blip>
          <a:srcRect l="2756" r="2756"/>
          <a:stretch/>
        </p:blipFill>
        <p:spPr>
          <a:xfrm>
            <a:off x="-1" y="1701809"/>
            <a:ext cx="2448001" cy="1727194"/>
          </a:xfrm>
          <a:prstGeom prst="rect">
            <a:avLst/>
          </a:prstGeom>
          <a:ln w="12700">
            <a:miter lim="400000"/>
          </a:ln>
        </p:spPr>
      </p:pic>
      <p:pic>
        <p:nvPicPr>
          <p:cNvPr id="173" name="2022-07 Cincinnati Music Festival Outdoor Museum Washington Park Courtesy of AGAR (6).jpg"/>
          <p:cNvPicPr>
            <a:picLocks noChangeAspect="1"/>
          </p:cNvPicPr>
          <p:nvPr/>
        </p:nvPicPr>
        <p:blipFill>
          <a:blip r:embed="rId6" cstate="hqprint">
            <a:extLst>
              <a:ext uri="{28A0092B-C50C-407E-A947-70E740481C1C}">
                <a14:useLocalDpi xmlns:a14="http://schemas.microsoft.com/office/drawing/2010/main" val="0"/>
              </a:ext>
            </a:extLst>
          </a:blip>
          <a:srcRect l="2310" r="2310"/>
          <a:stretch/>
        </p:blipFill>
        <p:spPr>
          <a:xfrm>
            <a:off x="-1" y="3429003"/>
            <a:ext cx="4896001" cy="3429000"/>
          </a:xfrm>
          <a:prstGeom prst="rect">
            <a:avLst/>
          </a:prstGeom>
          <a:ln w="12700">
            <a:miter lim="400000"/>
          </a:ln>
        </p:spPr>
      </p:pic>
      <p:pic>
        <p:nvPicPr>
          <p:cNvPr id="174" name="2022-07 Cincinnati Music Festival Outdoor Museum Washington Park Courtesy of AGAR (4).jpg"/>
          <p:cNvPicPr>
            <a:picLocks noChangeAspect="1"/>
          </p:cNvPicPr>
          <p:nvPr/>
        </p:nvPicPr>
        <p:blipFill>
          <a:blip r:embed="rId7" cstate="hqprint">
            <a:extLst>
              <a:ext uri="{28A0092B-C50C-407E-A947-70E740481C1C}">
                <a14:useLocalDpi xmlns:a14="http://schemas.microsoft.com/office/drawing/2010/main" val="0"/>
              </a:ext>
            </a:extLst>
          </a:blip>
          <a:srcRect t="3381" b="3381"/>
          <a:stretch/>
        </p:blipFill>
        <p:spPr>
          <a:xfrm>
            <a:off x="2448002" y="4"/>
            <a:ext cx="2447851" cy="3428999"/>
          </a:xfrm>
          <a:prstGeom prst="rect">
            <a:avLst/>
          </a:prstGeom>
          <a:ln w="12700">
            <a:miter lim="400000"/>
          </a:ln>
        </p:spPr>
      </p:pic>
      <p:pic>
        <p:nvPicPr>
          <p:cNvPr id="175" name="2022-04 Ensemble Theatre Cincinnati  Photo by Ryan Kurtz I Shall Not Be Moved.jpg"/>
          <p:cNvPicPr>
            <a:picLocks noChangeAspect="1"/>
          </p:cNvPicPr>
          <p:nvPr/>
        </p:nvPicPr>
        <p:blipFill>
          <a:blip r:embed="rId8" cstate="hqprint">
            <a:extLst>
              <a:ext uri="{28A0092B-C50C-407E-A947-70E740481C1C}">
                <a14:useLocalDpi xmlns:a14="http://schemas.microsoft.com/office/drawing/2010/main" val="0"/>
              </a:ext>
            </a:extLst>
          </a:blip>
          <a:srcRect t="3289" b="3289"/>
          <a:stretch/>
        </p:blipFill>
        <p:spPr>
          <a:xfrm>
            <a:off x="4895852" y="3429003"/>
            <a:ext cx="2447926" cy="3429000"/>
          </a:xfrm>
          <a:prstGeom prst="rect">
            <a:avLst/>
          </a:prstGeom>
          <a:ln w="12700">
            <a:miter lim="400000"/>
          </a:ln>
        </p:spPr>
      </p:pic>
      <p:pic>
        <p:nvPicPr>
          <p:cNvPr id="176" name="2022-05 Ensemble Theatre Cincinnati Photo by Ryan Kurtz--Tiny Beautiful Things.jpg"/>
          <p:cNvPicPr>
            <a:picLocks noChangeAspect="1"/>
          </p:cNvPicPr>
          <p:nvPr/>
        </p:nvPicPr>
        <p:blipFill>
          <a:blip r:embed="rId9" cstate="hqprint">
            <a:extLst>
              <a:ext uri="{28A0092B-C50C-407E-A947-70E740481C1C}">
                <a14:useLocalDpi xmlns:a14="http://schemas.microsoft.com/office/drawing/2010/main" val="0"/>
              </a:ext>
            </a:extLst>
          </a:blip>
          <a:srcRect l="2756" r="2756"/>
          <a:stretch/>
        </p:blipFill>
        <p:spPr>
          <a:xfrm>
            <a:off x="7344001" y="3429000"/>
            <a:ext cx="2448001" cy="1727200"/>
          </a:xfrm>
          <a:prstGeom prst="rect">
            <a:avLst/>
          </a:prstGeom>
          <a:ln w="12700">
            <a:miter lim="400000"/>
          </a:ln>
        </p:spPr>
      </p:pic>
      <p:pic>
        <p:nvPicPr>
          <p:cNvPr id="177" name="SteelMagnolias_02_newsroom.png"/>
          <p:cNvPicPr>
            <a:picLocks noChangeAspect="1"/>
          </p:cNvPicPr>
          <p:nvPr/>
        </p:nvPicPr>
        <p:blipFill>
          <a:blip r:embed="rId10" cstate="hqprint">
            <a:extLst>
              <a:ext uri="{28A0092B-C50C-407E-A947-70E740481C1C}">
                <a14:useLocalDpi xmlns:a14="http://schemas.microsoft.com/office/drawing/2010/main" val="0"/>
              </a:ext>
            </a:extLst>
          </a:blip>
          <a:srcRect t="2419" b="2419"/>
          <a:stretch/>
        </p:blipFill>
        <p:spPr>
          <a:xfrm>
            <a:off x="9791702" y="3429002"/>
            <a:ext cx="2400301" cy="3429000"/>
          </a:xfrm>
          <a:prstGeom prst="rect">
            <a:avLst/>
          </a:prstGeom>
          <a:ln w="12700">
            <a:miter lim="400000"/>
          </a:ln>
        </p:spPr>
      </p:pic>
      <p:pic>
        <p:nvPicPr>
          <p:cNvPr id="178" name="Copy of del-ish-us 2.jpg"/>
          <p:cNvPicPr>
            <a:picLocks noChangeAspect="1"/>
          </p:cNvPicPr>
          <p:nvPr/>
        </p:nvPicPr>
        <p:blipFill>
          <a:blip r:embed="rId11" cstate="hqprint">
            <a:extLst>
              <a:ext uri="{28A0092B-C50C-407E-A947-70E740481C1C}">
                <a14:useLocalDpi xmlns:a14="http://schemas.microsoft.com/office/drawing/2010/main" val="0"/>
              </a:ext>
            </a:extLst>
          </a:blip>
          <a:srcRect t="2458" b="2458"/>
          <a:stretch/>
        </p:blipFill>
        <p:spPr>
          <a:xfrm>
            <a:off x="9791755" y="4"/>
            <a:ext cx="2400301" cy="3428999"/>
          </a:xfrm>
          <a:prstGeom prst="rect">
            <a:avLst/>
          </a:prstGeom>
          <a:ln w="12700">
            <a:miter lim="400000"/>
          </a:ln>
        </p:spPr>
      </p:pic>
      <p:pic>
        <p:nvPicPr>
          <p:cNvPr id="5" name="Picture 4" descr="Text&#10;&#10;Description automatically generated">
            <a:extLst>
              <a:ext uri="{FF2B5EF4-FFF2-40B4-BE49-F238E27FC236}">
                <a16:creationId xmlns:a16="http://schemas.microsoft.com/office/drawing/2014/main" id="{268F3137-7B10-47C7-456A-B97051BFEF5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00567" y="514172"/>
            <a:ext cx="4911608" cy="2518953"/>
          </a:xfrm>
          <a:prstGeom prst="rect">
            <a:avLst/>
          </a:prstGeom>
          <a:solidFill>
            <a:srgbClr val="EE4941"/>
          </a:solidFill>
        </p:spPr>
      </p:pic>
      <p:pic>
        <p:nvPicPr>
          <p:cNvPr id="2" name="ArtsWave_Logo_1Color_White.png" descr="ArtsWave_Logo_1Color_White.png">
            <a:extLst>
              <a:ext uri="{FF2B5EF4-FFF2-40B4-BE49-F238E27FC236}">
                <a16:creationId xmlns:a16="http://schemas.microsoft.com/office/drawing/2014/main" id="{04DE0B48-8DBE-4C55-7CF3-47FC30DFEBDD}"/>
              </a:ext>
            </a:extLst>
          </p:cNvPr>
          <p:cNvPicPr>
            <a:picLocks noChangeAspect="1"/>
          </p:cNvPicPr>
          <p:nvPr/>
        </p:nvPicPr>
        <p:blipFill>
          <a:blip r:embed="rId13"/>
          <a:stretch>
            <a:fillRect/>
          </a:stretch>
        </p:blipFill>
        <p:spPr>
          <a:xfrm>
            <a:off x="242514" y="6176867"/>
            <a:ext cx="717215" cy="45247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D54A5C-5097-1BC0-A1F9-F147D6F5BB94}"/>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ln w="12700">
                <a:solidFill>
                  <a:schemeClr val="bg2"/>
                </a:solidFill>
              </a:ln>
              <a:solidFill>
                <a:srgbClr val="FFFFFF"/>
              </a:solidFill>
              <a:latin typeface="Century Gothic" panose="020B0502020202020204" pitchFamily="34" charset="0"/>
            </a:endParaRPr>
          </a:p>
        </p:txBody>
      </p:sp>
      <p:pic>
        <p:nvPicPr>
          <p:cNvPr id="231" name="Image" descr="Image"/>
          <p:cNvPicPr>
            <a:picLocks noChangeAspect="1"/>
          </p:cNvPicPr>
          <p:nvPr/>
        </p:nvPicPr>
        <p:blipFill>
          <a:blip r:embed="rId3" cstate="screen">
            <a:extLst>
              <a:ext uri="{28A0092B-C50C-407E-A947-70E740481C1C}">
                <a14:useLocalDpi xmlns:a14="http://schemas.microsoft.com/office/drawing/2010/main"/>
              </a:ext>
            </a:extLst>
          </a:blip>
          <a:srcRect r="8536"/>
          <a:stretch>
            <a:fillRect/>
          </a:stretch>
        </p:blipFill>
        <p:spPr>
          <a:xfrm>
            <a:off x="8514390" y="-214889"/>
            <a:ext cx="5560255" cy="7592590"/>
          </a:xfrm>
          <a:prstGeom prst="rect">
            <a:avLst/>
          </a:prstGeom>
          <a:ln w="12700">
            <a:miter lim="400000"/>
          </a:ln>
        </p:spPr>
      </p:pic>
      <p:sp>
        <p:nvSpPr>
          <p:cNvPr id="232" name="Circle"/>
          <p:cNvSpPr/>
          <p:nvPr/>
        </p:nvSpPr>
        <p:spPr>
          <a:xfrm>
            <a:off x="7022122" y="1524000"/>
            <a:ext cx="3810000" cy="3810000"/>
          </a:xfrm>
          <a:prstGeom prst="ellipse">
            <a:avLst/>
          </a:prstGeom>
          <a:solidFill>
            <a:srgbClr val="000000">
              <a:alpha val="4787"/>
            </a:srgbClr>
          </a:solidFill>
          <a:ln w="12700">
            <a:miter lim="400000"/>
          </a:ln>
        </p:spPr>
        <p:txBody>
          <a:bodyPr lIns="25400" tIns="25400" rIns="25400" bIns="25400" anchor="ctr"/>
          <a:lstStyle/>
          <a:p>
            <a:pPr algn="ctr">
              <a:lnSpc>
                <a:spcPct val="100000"/>
              </a:lnSpc>
              <a:defRPr sz="3000" cap="none" spc="0">
                <a:solidFill>
                  <a:srgbClr val="FFFFFF"/>
                </a:solidFill>
              </a:defRPr>
            </a:pPr>
            <a:endParaRPr sz="1500"/>
          </a:p>
        </p:txBody>
      </p:sp>
      <p:sp>
        <p:nvSpPr>
          <p:cNvPr id="3" name="HEADLINE">
            <a:extLst>
              <a:ext uri="{FF2B5EF4-FFF2-40B4-BE49-F238E27FC236}">
                <a16:creationId xmlns:a16="http://schemas.microsoft.com/office/drawing/2014/main" id="{9ACDBABB-D4B0-41BB-E09C-CE0F78C17927}"/>
              </a:ext>
            </a:extLst>
          </p:cNvPr>
          <p:cNvSpPr txBox="1"/>
          <p:nvPr/>
        </p:nvSpPr>
        <p:spPr>
          <a:xfrm>
            <a:off x="799179" y="617556"/>
            <a:ext cx="7659021" cy="525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r>
              <a:rPr lang="en-US" sz="4800" i="1" baseline="0">
                <a:ln>
                  <a:solidFill>
                    <a:schemeClr val="bg1"/>
                  </a:solidFill>
                </a:ln>
                <a:solidFill>
                  <a:schemeClr val="bg1"/>
                </a:solidFill>
              </a:rPr>
              <a:t>WHY GIVE </a:t>
            </a:r>
            <a:r>
              <a:rPr lang="en-US" sz="4800" i="1" baseline="0">
                <a:ln>
                  <a:solidFill>
                    <a:schemeClr val="bg2"/>
                  </a:solidFill>
                </a:ln>
                <a:solidFill>
                  <a:schemeClr val="bg2"/>
                </a:solidFill>
              </a:rPr>
              <a:t>TODAY</a:t>
            </a:r>
            <a:r>
              <a:rPr lang="en-US" sz="4800" i="1" baseline="0">
                <a:ln>
                  <a:solidFill>
                    <a:schemeClr val="bg1"/>
                  </a:solidFill>
                </a:ln>
                <a:solidFill>
                  <a:schemeClr val="bg1"/>
                </a:solidFill>
              </a:rPr>
              <a:t>?</a:t>
            </a:r>
          </a:p>
        </p:txBody>
      </p:sp>
      <p:pic>
        <p:nvPicPr>
          <p:cNvPr id="4" name="Picture 3">
            <a:extLst>
              <a:ext uri="{FF2B5EF4-FFF2-40B4-BE49-F238E27FC236}">
                <a16:creationId xmlns:a16="http://schemas.microsoft.com/office/drawing/2014/main" id="{AA61899C-2E74-2F52-2090-15A7B491914D}"/>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1073391" y="6076036"/>
            <a:ext cx="939766" cy="592277"/>
          </a:xfrm>
          <a:prstGeom prst="rect">
            <a:avLst/>
          </a:prstGeom>
        </p:spPr>
      </p:pic>
      <p:sp>
        <p:nvSpPr>
          <p:cNvPr id="6" name="Rectangle 5">
            <a:extLst>
              <a:ext uri="{FF2B5EF4-FFF2-40B4-BE49-F238E27FC236}">
                <a16:creationId xmlns:a16="http://schemas.microsoft.com/office/drawing/2014/main" id="{0781F60F-C3B1-21FC-C7E3-8980E8307CB8}"/>
              </a:ext>
            </a:extLst>
          </p:cNvPr>
          <p:cNvSpPr/>
          <p:nvPr/>
        </p:nvSpPr>
        <p:spPr>
          <a:xfrm>
            <a:off x="-309557" y="1668225"/>
            <a:ext cx="6982434" cy="162098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9578B73-8756-091E-B249-45E5B245240B}"/>
              </a:ext>
            </a:extLst>
          </p:cNvPr>
          <p:cNvSpPr txBox="1"/>
          <p:nvPr/>
        </p:nvSpPr>
        <p:spPr>
          <a:xfrm>
            <a:off x="704398" y="1781101"/>
            <a:ext cx="5968479" cy="1508105"/>
          </a:xfrm>
          <a:prstGeom prst="rect">
            <a:avLst/>
          </a:prstGeom>
          <a:noFill/>
        </p:spPr>
        <p:txBody>
          <a:bodyPr wrap="square" rtlCol="0">
            <a:spAutoFit/>
          </a:bodyPr>
          <a:lstStyle/>
          <a:p>
            <a:r>
              <a:rPr lang="en-US" sz="3200"/>
              <a:t>Cincinnati is poised to </a:t>
            </a:r>
          </a:p>
          <a:p>
            <a:r>
              <a:rPr lang="en-US" sz="6000" b="1" i="1"/>
              <a:t>GROW</a:t>
            </a:r>
            <a:endParaRPr lang="en-US" sz="4000" b="1" i="1" baseline="30000"/>
          </a:p>
        </p:txBody>
      </p:sp>
      <p:sp>
        <p:nvSpPr>
          <p:cNvPr id="17" name="Rectangle 16">
            <a:extLst>
              <a:ext uri="{FF2B5EF4-FFF2-40B4-BE49-F238E27FC236}">
                <a16:creationId xmlns:a16="http://schemas.microsoft.com/office/drawing/2014/main" id="{E2CB7BF7-253B-2DA8-6475-29A66BA2BE06}"/>
              </a:ext>
            </a:extLst>
          </p:cNvPr>
          <p:cNvSpPr/>
          <p:nvPr/>
        </p:nvSpPr>
        <p:spPr>
          <a:xfrm>
            <a:off x="-22864" y="0"/>
            <a:ext cx="12192000" cy="6858000"/>
          </a:xfrm>
          <a:prstGeom prst="rect">
            <a:avLst/>
          </a:prstGeom>
          <a:solidFill>
            <a:schemeClr val="tx1">
              <a:alpha val="4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5461F1C-5DA5-602D-E9BF-654EDCFB4B03}"/>
              </a:ext>
            </a:extLst>
          </p:cNvPr>
          <p:cNvSpPr/>
          <p:nvPr/>
        </p:nvSpPr>
        <p:spPr>
          <a:xfrm>
            <a:off x="851922" y="4732338"/>
            <a:ext cx="11545519" cy="15081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D6F95BA-082A-18E7-9F17-AB9A91535020}"/>
              </a:ext>
            </a:extLst>
          </p:cNvPr>
          <p:cNvSpPr txBox="1"/>
          <p:nvPr/>
        </p:nvSpPr>
        <p:spPr>
          <a:xfrm>
            <a:off x="976966" y="4953637"/>
            <a:ext cx="11237898" cy="1189043"/>
          </a:xfrm>
          <a:prstGeom prst="rect">
            <a:avLst/>
          </a:prstGeom>
          <a:noFill/>
        </p:spPr>
        <p:txBody>
          <a:bodyPr wrap="square" rtlCol="0">
            <a:spAutoFit/>
          </a:bodyPr>
          <a:lstStyle/>
          <a:p>
            <a:r>
              <a:rPr lang="en-US" sz="2800"/>
              <a:t>Your support makes our region stronger.</a:t>
            </a:r>
          </a:p>
          <a:p>
            <a:pPr>
              <a:lnSpc>
                <a:spcPct val="120000"/>
              </a:lnSpc>
            </a:pPr>
            <a:r>
              <a:rPr lang="en-US" sz="4000" b="1"/>
              <a:t>Help ArtsWave </a:t>
            </a:r>
            <a:r>
              <a:rPr lang="en-US" sz="4000" b="1">
                <a:solidFill>
                  <a:schemeClr val="tx2"/>
                </a:solidFill>
              </a:rPr>
              <a:t>set the stage for the future</a:t>
            </a:r>
          </a:p>
        </p:txBody>
      </p:sp>
      <p:pic>
        <p:nvPicPr>
          <p:cNvPr id="233" name="2022-07 Cincinnati Music Festival Outdoor Museum Washington Park Courtesy of AGAR (2).jpg"/>
          <p:cNvPicPr>
            <a:picLocks noChangeAspect="1"/>
          </p:cNvPicPr>
          <p:nvPr/>
        </p:nvPicPr>
        <p:blipFill rotWithShape="1">
          <a:blip r:embed="rId5" cstate="hqprint">
            <a:extLst>
              <a:ext uri="{28A0092B-C50C-407E-A947-70E740481C1C}">
                <a14:useLocalDpi xmlns:a14="http://schemas.microsoft.com/office/drawing/2010/main"/>
              </a:ext>
            </a:extLst>
          </a:blip>
          <a:srcRect l="23740" t="12774" r="21302" b="4810"/>
          <a:stretch/>
        </p:blipFill>
        <p:spPr>
          <a:xfrm>
            <a:off x="7530167" y="1524000"/>
            <a:ext cx="3809911" cy="3810000"/>
          </a:xfrm>
          <a:custGeom>
            <a:avLst/>
            <a:gdLst/>
            <a:ahLst/>
            <a:cxnLst>
              <a:cxn ang="0">
                <a:pos x="wd2" y="hd2"/>
              </a:cxn>
              <a:cxn ang="5400000">
                <a:pos x="wd2" y="hd2"/>
              </a:cxn>
              <a:cxn ang="10800000">
                <a:pos x="wd2" y="hd2"/>
              </a:cxn>
              <a:cxn ang="16200000">
                <a:pos x="wd2" y="hd2"/>
              </a:cxn>
            </a:cxnLst>
            <a:rect l="0" t="0" r="r" b="b"/>
            <a:pathLst>
              <a:path w="19679" h="21600" extrusionOk="0">
                <a:moveTo>
                  <a:pt x="9839" y="0"/>
                </a:moveTo>
                <a:cubicBezTo>
                  <a:pt x="7321" y="0"/>
                  <a:pt x="4803" y="1055"/>
                  <a:pt x="2882" y="3163"/>
                </a:cubicBezTo>
                <a:cubicBezTo>
                  <a:pt x="-961" y="7381"/>
                  <a:pt x="-961" y="14219"/>
                  <a:pt x="2882" y="18436"/>
                </a:cubicBezTo>
                <a:cubicBezTo>
                  <a:pt x="4803" y="20545"/>
                  <a:pt x="7321" y="21600"/>
                  <a:pt x="9839" y="21600"/>
                </a:cubicBezTo>
                <a:cubicBezTo>
                  <a:pt x="12357" y="21600"/>
                  <a:pt x="14875" y="20545"/>
                  <a:pt x="16796" y="18436"/>
                </a:cubicBezTo>
                <a:cubicBezTo>
                  <a:pt x="20639" y="14219"/>
                  <a:pt x="20639" y="7381"/>
                  <a:pt x="16796" y="3163"/>
                </a:cubicBezTo>
                <a:cubicBezTo>
                  <a:pt x="14875" y="1055"/>
                  <a:pt x="12357" y="0"/>
                  <a:pt x="9839" y="0"/>
                </a:cubicBezTo>
                <a:close/>
              </a:path>
            </a:pathLst>
          </a:custGeom>
          <a:ln w="12700">
            <a:miter lim="400000"/>
          </a:ln>
        </p:spPr>
      </p:pic>
      <p:pic>
        <p:nvPicPr>
          <p:cNvPr id="236" name="Image" descr="Image"/>
          <p:cNvPicPr>
            <a:picLocks noChangeAspect="1"/>
          </p:cNvPicPr>
          <p:nvPr/>
        </p:nvPicPr>
        <p:blipFill>
          <a:blip r:embed="rId6"/>
          <a:stretch>
            <a:fillRect/>
          </a:stretch>
        </p:blipFill>
        <p:spPr>
          <a:xfrm>
            <a:off x="10228969" y="1471282"/>
            <a:ext cx="1593492" cy="1375436"/>
          </a:xfrm>
          <a:prstGeom prst="rect">
            <a:avLst/>
          </a:prstGeom>
          <a:ln w="12700">
            <a:miter lim="400000"/>
          </a:ln>
        </p:spPr>
      </p:pic>
    </p:spTree>
    <p:extLst>
      <p:ext uri="{BB962C8B-B14F-4D97-AF65-F5344CB8AC3E}">
        <p14:creationId xmlns:p14="http://schemas.microsoft.com/office/powerpoint/2010/main" val="428429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17000" decel="83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accel="17000" decel="83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accel="17000" decel="8300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1+#ppt_w/2"/>
                                          </p:val>
                                        </p:tav>
                                        <p:tav tm="100000">
                                          <p:val>
                                            <p:strVal val="#ppt_x"/>
                                          </p:val>
                                        </p:tav>
                                      </p:tavLst>
                                    </p:anim>
                                    <p:anim calcmode="lin" valueType="num">
                                      <p:cBhvr additive="base">
                                        <p:cTn id="18" dur="1000" fill="hold"/>
                                        <p:tgtEl>
                                          <p:spTgt spid="13"/>
                                        </p:tgtEl>
                                        <p:attrNameLst>
                                          <p:attrName>ppt_y</p:attrName>
                                        </p:attrNameLst>
                                      </p:cBhvr>
                                      <p:tavLst>
                                        <p:tav tm="0">
                                          <p:val>
                                            <p:strVal val="#ppt_y"/>
                                          </p:val>
                                        </p:tav>
                                        <p:tav tm="100000">
                                          <p:val>
                                            <p:strVal val="#ppt_y"/>
                                          </p:val>
                                        </p:tav>
                                      </p:tavLst>
                                    </p:anim>
                                  </p:childTnLst>
                                </p:cTn>
                              </p:par>
                              <p:par>
                                <p:cTn id="19" presetID="2" presetClass="entr" presetSubtype="2" accel="17000" decel="8300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1000" fill="hold"/>
                                        <p:tgtEl>
                                          <p:spTgt spid="15"/>
                                        </p:tgtEl>
                                        <p:attrNameLst>
                                          <p:attrName>ppt_x</p:attrName>
                                        </p:attrNameLst>
                                      </p:cBhvr>
                                      <p:tavLst>
                                        <p:tav tm="0">
                                          <p:val>
                                            <p:strVal val="1+#ppt_w/2"/>
                                          </p:val>
                                        </p:tav>
                                        <p:tav tm="100000">
                                          <p:val>
                                            <p:strVal val="#ppt_x"/>
                                          </p:val>
                                        </p:tav>
                                      </p:tavLst>
                                    </p:anim>
                                    <p:anim calcmode="lin" valueType="num">
                                      <p:cBhvr additive="base">
                                        <p:cTn id="22" dur="1000" fill="hold"/>
                                        <p:tgtEl>
                                          <p:spTgt spid="15"/>
                                        </p:tgtEl>
                                        <p:attrNameLst>
                                          <p:attrName>ppt_y</p:attrName>
                                        </p:attrNameLst>
                                      </p:cBhvr>
                                      <p:tavLst>
                                        <p:tav tm="0">
                                          <p:val>
                                            <p:strVal val="#ppt_y"/>
                                          </p:val>
                                        </p:tav>
                                        <p:tav tm="100000">
                                          <p:val>
                                            <p:strVal val="#ppt_y"/>
                                          </p:val>
                                        </p:tav>
                                      </p:tavLst>
                                    </p:anim>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7" grpId="0" animBg="1"/>
      <p:bldP spid="13" grpId="0" animBg="1"/>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CF95BC-A870-EF2C-1558-531FAD5ABFA4}"/>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ln w="12700">
                <a:solidFill>
                  <a:schemeClr val="bg2"/>
                </a:solidFill>
              </a:ln>
              <a:solidFill>
                <a:srgbClr val="FFFFFF"/>
              </a:solidFill>
              <a:latin typeface="Century Gothic" panose="020B0502020202020204" pitchFamily="34" charset="0"/>
            </a:endParaRPr>
          </a:p>
        </p:txBody>
      </p:sp>
      <p:sp>
        <p:nvSpPr>
          <p:cNvPr id="6" name="TextBox 5">
            <a:extLst>
              <a:ext uri="{FF2B5EF4-FFF2-40B4-BE49-F238E27FC236}">
                <a16:creationId xmlns:a16="http://schemas.microsoft.com/office/drawing/2014/main" id="{6B204ECA-8A4B-BD4F-BE4D-64EB84231799}"/>
              </a:ext>
            </a:extLst>
          </p:cNvPr>
          <p:cNvSpPr txBox="1"/>
          <p:nvPr/>
        </p:nvSpPr>
        <p:spPr>
          <a:xfrm>
            <a:off x="-414624" y="0"/>
            <a:ext cx="16865660" cy="7853945"/>
          </a:xfrm>
          <a:prstGeom prst="rect">
            <a:avLst/>
          </a:prstGeom>
          <a:noFill/>
        </p:spPr>
        <p:txBody>
          <a:bodyPr wrap="square" rtlCol="0">
            <a:spAutoFit/>
          </a:bodyPr>
          <a:lstStyle/>
          <a:p>
            <a:pPr>
              <a:lnSpc>
                <a:spcPct val="70000"/>
              </a:lnSpc>
            </a:pPr>
            <a:r>
              <a:rPr lang="en-US" sz="8000" b="1" i="1">
                <a:ln w="57150">
                  <a:solidFill>
                    <a:schemeClr val="tx2">
                      <a:lumMod val="75000"/>
                    </a:schemeClr>
                  </a:solidFill>
                </a:ln>
                <a:solidFill>
                  <a:schemeClr val="tx2">
                    <a:lumMod val="75000"/>
                  </a:schemeClr>
                </a:solidFill>
              </a:rPr>
              <a:t>THANK YOU, GIVE TODAY TO SUPPORT OUR REGION THROUGH THE ARTS. THANK YOU, GIVE TODAY TO SUPPORT OUR REGION THROUGH THE ARTS. THANK YOU, GIVE TODAY TO SUPPORT OUR REGION THROUGH THE ARTS. THANK YOU, GIVE TODAY TO SUPPORT OUR REGION THROUGH</a:t>
            </a:r>
          </a:p>
        </p:txBody>
      </p:sp>
      <p:pic>
        <p:nvPicPr>
          <p:cNvPr id="7" name="Picture 6">
            <a:extLst>
              <a:ext uri="{FF2B5EF4-FFF2-40B4-BE49-F238E27FC236}">
                <a16:creationId xmlns:a16="http://schemas.microsoft.com/office/drawing/2014/main" id="{4E76158C-90B8-F584-80F1-780E075C627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9275534" y="4942958"/>
            <a:ext cx="2737623" cy="1725356"/>
          </a:xfrm>
          <a:prstGeom prst="rect">
            <a:avLst/>
          </a:prstGeom>
        </p:spPr>
      </p:pic>
      <p:sp>
        <p:nvSpPr>
          <p:cNvPr id="9" name="Rectangle 8">
            <a:extLst>
              <a:ext uri="{FF2B5EF4-FFF2-40B4-BE49-F238E27FC236}">
                <a16:creationId xmlns:a16="http://schemas.microsoft.com/office/drawing/2014/main" id="{B210EECF-369F-DCA7-122F-21031730687F}"/>
              </a:ext>
            </a:extLst>
          </p:cNvPr>
          <p:cNvSpPr/>
          <p:nvPr/>
        </p:nvSpPr>
        <p:spPr>
          <a:xfrm>
            <a:off x="4028560" y="-257629"/>
            <a:ext cx="12192000" cy="73732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ln w="12700">
                <a:solidFill>
                  <a:schemeClr val="bg2"/>
                </a:solidFill>
              </a:ln>
              <a:solidFill>
                <a:srgbClr val="FFFFFF"/>
              </a:solidFill>
              <a:latin typeface="Century Gothic" panose="020B0502020202020204" pitchFamily="34" charset="0"/>
            </a:endParaRPr>
          </a:p>
        </p:txBody>
      </p:sp>
      <p:pic>
        <p:nvPicPr>
          <p:cNvPr id="197" name="SteelMagnolias_02_newsroom.png"/>
          <p:cNvPicPr>
            <a:picLocks noChangeAspect="1"/>
          </p:cNvPicPr>
          <p:nvPr/>
        </p:nvPicPr>
        <p:blipFill>
          <a:blip r:embed="rId4">
            <a:extLst>
              <a:ext uri="{28A0092B-C50C-407E-A947-70E740481C1C}">
                <a14:useLocalDpi xmlns:a14="http://schemas.microsoft.com/office/drawing/2010/main"/>
              </a:ext>
            </a:extLst>
          </a:blip>
          <a:srcRect l="16950" r="16950"/>
          <a:stretch/>
        </p:blipFill>
        <p:spPr>
          <a:xfrm>
            <a:off x="2414012" y="3773424"/>
            <a:ext cx="2920879" cy="2921001"/>
          </a:xfrm>
          <a:custGeom>
            <a:avLst/>
            <a:gdLst/>
            <a:ahLst/>
            <a:cxnLst>
              <a:cxn ang="0">
                <a:pos x="wd2" y="hd2"/>
              </a:cxn>
              <a:cxn ang="5400000">
                <a:pos x="wd2" y="hd2"/>
              </a:cxn>
              <a:cxn ang="10800000">
                <a:pos x="wd2" y="hd2"/>
              </a:cxn>
              <a:cxn ang="16200000">
                <a:pos x="wd2" y="hd2"/>
              </a:cxn>
            </a:cxnLst>
            <a:rect l="0" t="0" r="r" b="b"/>
            <a:pathLst>
              <a:path w="19679" h="21600" extrusionOk="0">
                <a:moveTo>
                  <a:pt x="9839" y="0"/>
                </a:moveTo>
                <a:cubicBezTo>
                  <a:pt x="7321" y="0"/>
                  <a:pt x="4803" y="1055"/>
                  <a:pt x="2882" y="3164"/>
                </a:cubicBezTo>
                <a:cubicBezTo>
                  <a:pt x="-961" y="7381"/>
                  <a:pt x="-961" y="14219"/>
                  <a:pt x="2882" y="18436"/>
                </a:cubicBezTo>
                <a:cubicBezTo>
                  <a:pt x="4803" y="20545"/>
                  <a:pt x="7321" y="21600"/>
                  <a:pt x="9839" y="21600"/>
                </a:cubicBezTo>
                <a:cubicBezTo>
                  <a:pt x="12357" y="21600"/>
                  <a:pt x="14875" y="20545"/>
                  <a:pt x="16796" y="18436"/>
                </a:cubicBezTo>
                <a:cubicBezTo>
                  <a:pt x="20639" y="14219"/>
                  <a:pt x="20639" y="7381"/>
                  <a:pt x="16796" y="3164"/>
                </a:cubicBezTo>
                <a:cubicBezTo>
                  <a:pt x="14875" y="1055"/>
                  <a:pt x="12357" y="0"/>
                  <a:pt x="9839" y="0"/>
                </a:cubicBezTo>
                <a:close/>
              </a:path>
            </a:pathLst>
          </a:custGeom>
          <a:ln w="12700">
            <a:miter lim="400000"/>
          </a:ln>
        </p:spPr>
      </p:pic>
      <p:pic>
        <p:nvPicPr>
          <p:cNvPr id="198" name="2022-07 Cincinnati Music Festival Outdoor Museum Washington Park Courtesy of AGAR (2).jpg"/>
          <p:cNvPicPr>
            <a:picLocks noChangeAspect="1"/>
          </p:cNvPicPr>
          <p:nvPr/>
        </p:nvPicPr>
        <p:blipFill rotWithShape="1">
          <a:blip r:embed="rId5" cstate="hqprint">
            <a:extLst>
              <a:ext uri="{28A0092B-C50C-407E-A947-70E740481C1C}">
                <a14:useLocalDpi xmlns:a14="http://schemas.microsoft.com/office/drawing/2010/main" val="0"/>
              </a:ext>
            </a:extLst>
          </a:blip>
          <a:srcRect l="20649" t="5301" r="30303" b="21192"/>
          <a:stretch/>
        </p:blipFill>
        <p:spPr>
          <a:xfrm rot="21246115">
            <a:off x="-196910" y="307098"/>
            <a:ext cx="2920879" cy="2921001"/>
          </a:xfrm>
          <a:custGeom>
            <a:avLst/>
            <a:gdLst/>
            <a:ahLst/>
            <a:cxnLst>
              <a:cxn ang="0">
                <a:pos x="wd2" y="hd2"/>
              </a:cxn>
              <a:cxn ang="5400000">
                <a:pos x="wd2" y="hd2"/>
              </a:cxn>
              <a:cxn ang="10800000">
                <a:pos x="wd2" y="hd2"/>
              </a:cxn>
              <a:cxn ang="16200000">
                <a:pos x="wd2" y="hd2"/>
              </a:cxn>
            </a:cxnLst>
            <a:rect l="0" t="0" r="r" b="b"/>
            <a:pathLst>
              <a:path w="19679" h="21600" extrusionOk="0">
                <a:moveTo>
                  <a:pt x="9839" y="0"/>
                </a:moveTo>
                <a:cubicBezTo>
                  <a:pt x="7321" y="0"/>
                  <a:pt x="4803" y="1055"/>
                  <a:pt x="2882" y="3164"/>
                </a:cubicBezTo>
                <a:cubicBezTo>
                  <a:pt x="-961" y="7381"/>
                  <a:pt x="-961" y="14219"/>
                  <a:pt x="2882" y="18436"/>
                </a:cubicBezTo>
                <a:cubicBezTo>
                  <a:pt x="4803" y="20545"/>
                  <a:pt x="7321" y="21600"/>
                  <a:pt x="9839" y="21600"/>
                </a:cubicBezTo>
                <a:cubicBezTo>
                  <a:pt x="12357" y="21600"/>
                  <a:pt x="14875" y="20545"/>
                  <a:pt x="16796" y="18436"/>
                </a:cubicBezTo>
                <a:cubicBezTo>
                  <a:pt x="20639" y="14219"/>
                  <a:pt x="20639" y="7381"/>
                  <a:pt x="16796" y="3164"/>
                </a:cubicBezTo>
                <a:cubicBezTo>
                  <a:pt x="14875" y="1055"/>
                  <a:pt x="12357" y="0"/>
                  <a:pt x="9839" y="0"/>
                </a:cubicBezTo>
                <a:close/>
              </a:path>
            </a:pathLst>
          </a:custGeom>
          <a:ln w="12700">
            <a:miter lim="400000"/>
          </a:ln>
        </p:spPr>
      </p:pic>
      <p:sp>
        <p:nvSpPr>
          <p:cNvPr id="10" name="TextBox 9">
            <a:extLst>
              <a:ext uri="{FF2B5EF4-FFF2-40B4-BE49-F238E27FC236}">
                <a16:creationId xmlns:a16="http://schemas.microsoft.com/office/drawing/2014/main" id="{E42C12B9-FCA3-989D-B07E-14E621E2DBA7}"/>
              </a:ext>
            </a:extLst>
          </p:cNvPr>
          <p:cNvSpPr txBox="1"/>
          <p:nvPr/>
        </p:nvSpPr>
        <p:spPr>
          <a:xfrm>
            <a:off x="5841732" y="1646490"/>
            <a:ext cx="5967601" cy="2578078"/>
          </a:xfrm>
          <a:prstGeom prst="rect">
            <a:avLst/>
          </a:prstGeom>
          <a:noFill/>
        </p:spPr>
        <p:txBody>
          <a:bodyPr wrap="square" rtlCol="0">
            <a:spAutoFit/>
          </a:bodyPr>
          <a:lstStyle/>
          <a:p>
            <a:pPr>
              <a:lnSpc>
                <a:spcPct val="70000"/>
              </a:lnSpc>
            </a:pPr>
            <a:r>
              <a:rPr lang="en-US" sz="11500" b="1" i="1">
                <a:ln w="57150">
                  <a:solidFill>
                    <a:schemeClr val="tx1"/>
                  </a:solidFill>
                </a:ln>
              </a:rPr>
              <a:t>THANK</a:t>
            </a:r>
          </a:p>
          <a:p>
            <a:pPr>
              <a:lnSpc>
                <a:spcPct val="70000"/>
              </a:lnSpc>
            </a:pPr>
            <a:r>
              <a:rPr lang="en-US" sz="11500" b="1" i="1">
                <a:ln w="57150">
                  <a:solidFill>
                    <a:schemeClr val="tx1"/>
                  </a:solidFill>
                </a:ln>
              </a:rPr>
              <a:t>YOU</a:t>
            </a:r>
          </a:p>
        </p:txBody>
      </p:sp>
      <p:pic>
        <p:nvPicPr>
          <p:cNvPr id="12" name="Picture 11" descr="Diagram&#10;&#10;Description automatically generated with medium confidence">
            <a:extLst>
              <a:ext uri="{FF2B5EF4-FFF2-40B4-BE49-F238E27FC236}">
                <a16:creationId xmlns:a16="http://schemas.microsoft.com/office/drawing/2014/main" id="{13382FF3-8BCA-8575-612D-F5109B120A9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421202" y="2397412"/>
            <a:ext cx="2890232" cy="2494395"/>
          </a:xfrm>
          <a:prstGeom prst="rect">
            <a:avLst/>
          </a:prstGeom>
        </p:spPr>
      </p:pic>
      <p:pic>
        <p:nvPicPr>
          <p:cNvPr id="13" name="Picture 12">
            <a:extLst>
              <a:ext uri="{FF2B5EF4-FFF2-40B4-BE49-F238E27FC236}">
                <a16:creationId xmlns:a16="http://schemas.microsoft.com/office/drawing/2014/main" id="{DC2F6AE3-AA34-29FB-D706-B52EF8D1E8E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9275534" y="4942958"/>
            <a:ext cx="2737623" cy="17253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11000" decel="89000" fill="hold" nodeType="withEffect">
                                  <p:stCondLst>
                                    <p:cond delay="0"/>
                                  </p:stCondLst>
                                  <p:childTnLst>
                                    <p:set>
                                      <p:cBhvr>
                                        <p:cTn id="6" dur="1" fill="hold">
                                          <p:stCondLst>
                                            <p:cond delay="0"/>
                                          </p:stCondLst>
                                        </p:cTn>
                                        <p:tgtEl>
                                          <p:spTgt spid="198"/>
                                        </p:tgtEl>
                                        <p:attrNameLst>
                                          <p:attrName>style.visibility</p:attrName>
                                        </p:attrNameLst>
                                      </p:cBhvr>
                                      <p:to>
                                        <p:strVal val="visible"/>
                                      </p:to>
                                    </p:set>
                                    <p:anim calcmode="lin" valueType="num">
                                      <p:cBhvr additive="base">
                                        <p:cTn id="7" dur="2000" fill="hold"/>
                                        <p:tgtEl>
                                          <p:spTgt spid="198"/>
                                        </p:tgtEl>
                                        <p:attrNameLst>
                                          <p:attrName>ppt_x</p:attrName>
                                        </p:attrNameLst>
                                      </p:cBhvr>
                                      <p:tavLst>
                                        <p:tav tm="0">
                                          <p:val>
                                            <p:strVal val="0-#ppt_w/2"/>
                                          </p:val>
                                        </p:tav>
                                        <p:tav tm="100000">
                                          <p:val>
                                            <p:strVal val="#ppt_x"/>
                                          </p:val>
                                        </p:tav>
                                      </p:tavLst>
                                    </p:anim>
                                    <p:anim calcmode="lin" valueType="num">
                                      <p:cBhvr additive="base">
                                        <p:cTn id="8" dur="2000" fill="hold"/>
                                        <p:tgtEl>
                                          <p:spTgt spid="198"/>
                                        </p:tgtEl>
                                        <p:attrNameLst>
                                          <p:attrName>ppt_y</p:attrName>
                                        </p:attrNameLst>
                                      </p:cBhvr>
                                      <p:tavLst>
                                        <p:tav tm="0">
                                          <p:val>
                                            <p:strVal val="#ppt_y"/>
                                          </p:val>
                                        </p:tav>
                                        <p:tav tm="100000">
                                          <p:val>
                                            <p:strVal val="#ppt_y"/>
                                          </p:val>
                                        </p:tav>
                                      </p:tavLst>
                                    </p:anim>
                                  </p:childTnLst>
                                </p:cTn>
                              </p:par>
                              <p:par>
                                <p:cTn id="9" presetID="2" presetClass="entr" presetSubtype="8" accel="11000" decel="8900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2000" fill="hold"/>
                                        <p:tgtEl>
                                          <p:spTgt spid="12"/>
                                        </p:tgtEl>
                                        <p:attrNameLst>
                                          <p:attrName>ppt_x</p:attrName>
                                        </p:attrNameLst>
                                      </p:cBhvr>
                                      <p:tavLst>
                                        <p:tav tm="0">
                                          <p:val>
                                            <p:strVal val="0-#ppt_w/2"/>
                                          </p:val>
                                        </p:tav>
                                        <p:tav tm="100000">
                                          <p:val>
                                            <p:strVal val="#ppt_x"/>
                                          </p:val>
                                        </p:tav>
                                      </p:tavLst>
                                    </p:anim>
                                    <p:anim calcmode="lin" valueType="num">
                                      <p:cBhvr additive="base">
                                        <p:cTn id="12" dur="20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accel="11000" decel="89000" fill="hold" nodeType="withEffect">
                                  <p:stCondLst>
                                    <p:cond delay="0"/>
                                  </p:stCondLst>
                                  <p:childTnLst>
                                    <p:set>
                                      <p:cBhvr>
                                        <p:cTn id="14" dur="1" fill="hold">
                                          <p:stCondLst>
                                            <p:cond delay="0"/>
                                          </p:stCondLst>
                                        </p:cTn>
                                        <p:tgtEl>
                                          <p:spTgt spid="197"/>
                                        </p:tgtEl>
                                        <p:attrNameLst>
                                          <p:attrName>style.visibility</p:attrName>
                                        </p:attrNameLst>
                                      </p:cBhvr>
                                      <p:to>
                                        <p:strVal val="visible"/>
                                      </p:to>
                                    </p:set>
                                    <p:anim calcmode="lin" valueType="num">
                                      <p:cBhvr additive="base">
                                        <p:cTn id="15" dur="2000" fill="hold"/>
                                        <p:tgtEl>
                                          <p:spTgt spid="197"/>
                                        </p:tgtEl>
                                        <p:attrNameLst>
                                          <p:attrName>ppt_x</p:attrName>
                                        </p:attrNameLst>
                                      </p:cBhvr>
                                      <p:tavLst>
                                        <p:tav tm="0">
                                          <p:val>
                                            <p:strVal val="0-#ppt_w/2"/>
                                          </p:val>
                                        </p:tav>
                                        <p:tav tm="100000">
                                          <p:val>
                                            <p:strVal val="#ppt_x"/>
                                          </p:val>
                                        </p:tav>
                                      </p:tavLst>
                                    </p:anim>
                                    <p:anim calcmode="lin" valueType="num">
                                      <p:cBhvr additive="base">
                                        <p:cTn id="16" dur="2000" fill="hold"/>
                                        <p:tgtEl>
                                          <p:spTgt spid="197"/>
                                        </p:tgtEl>
                                        <p:attrNameLst>
                                          <p:attrName>ppt_y</p:attrName>
                                        </p:attrNameLst>
                                      </p:cBhvr>
                                      <p:tavLst>
                                        <p:tav tm="0">
                                          <p:val>
                                            <p:strVal val="#ppt_y"/>
                                          </p:val>
                                        </p:tav>
                                        <p:tav tm="100000">
                                          <p:val>
                                            <p:strVal val="#ppt_y"/>
                                          </p:val>
                                        </p:tav>
                                      </p:tavLst>
                                    </p:anim>
                                  </p:childTnLst>
                                </p:cTn>
                              </p:par>
                              <p:par>
                                <p:cTn id="17" presetID="2" presetClass="entr" presetSubtype="8" accel="11000" decel="8900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2000" fill="hold"/>
                                        <p:tgtEl>
                                          <p:spTgt spid="13"/>
                                        </p:tgtEl>
                                        <p:attrNameLst>
                                          <p:attrName>ppt_x</p:attrName>
                                        </p:attrNameLst>
                                      </p:cBhvr>
                                      <p:tavLst>
                                        <p:tav tm="0">
                                          <p:val>
                                            <p:strVal val="0-#ppt_w/2"/>
                                          </p:val>
                                        </p:tav>
                                        <p:tav tm="100000">
                                          <p:val>
                                            <p:strVal val="#ppt_x"/>
                                          </p:val>
                                        </p:tav>
                                      </p:tavLst>
                                    </p:anim>
                                    <p:anim calcmode="lin" valueType="num">
                                      <p:cBhvr additive="base">
                                        <p:cTn id="20" dur="2000" fill="hold"/>
                                        <p:tgtEl>
                                          <p:spTgt spid="13"/>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10" presetClass="entr" presetSubtype="0" fill="hold" grpId="0" nodeType="afterEffect">
                                  <p:stCondLst>
                                    <p:cond delay="75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F1799D-C93B-8854-F2E9-7341E8C8F7E5}"/>
              </a:ext>
            </a:extLst>
          </p:cNvPr>
          <p:cNvSpPr/>
          <p:nvPr/>
        </p:nvSpPr>
        <p:spPr>
          <a:xfrm>
            <a:off x="-2596844" y="1"/>
            <a:ext cx="5458477"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3" name="Image" descr="Image"/>
          <p:cNvPicPr>
            <a:picLocks noChangeAspect="1"/>
          </p:cNvPicPr>
          <p:nvPr/>
        </p:nvPicPr>
        <p:blipFill>
          <a:blip r:embed="rId3"/>
          <a:stretch>
            <a:fillRect/>
          </a:stretch>
        </p:blipFill>
        <p:spPr>
          <a:xfrm flipH="1">
            <a:off x="-3290033" y="-825616"/>
            <a:ext cx="5972749" cy="6407297"/>
          </a:xfrm>
          <a:prstGeom prst="rect">
            <a:avLst/>
          </a:prstGeom>
          <a:ln w="12700">
            <a:miter lim="400000"/>
          </a:ln>
        </p:spPr>
      </p:pic>
      <p:pic>
        <p:nvPicPr>
          <p:cNvPr id="154" name="Image" descr="Image"/>
          <p:cNvPicPr>
            <a:picLocks noChangeAspect="1"/>
          </p:cNvPicPr>
          <p:nvPr/>
        </p:nvPicPr>
        <p:blipFill>
          <a:blip r:embed="rId4"/>
          <a:stretch>
            <a:fillRect/>
          </a:stretch>
        </p:blipFill>
        <p:spPr>
          <a:xfrm>
            <a:off x="-914766" y="3154548"/>
            <a:ext cx="3163824" cy="2796014"/>
          </a:xfrm>
          <a:prstGeom prst="rect">
            <a:avLst/>
          </a:prstGeom>
          <a:ln w="12700">
            <a:miter lim="400000"/>
          </a:ln>
        </p:spPr>
      </p:pic>
      <p:pic>
        <p:nvPicPr>
          <p:cNvPr id="158" name="2022-07 Cincinnati Music Festival Outdoor Museum Washington Park Courtesy of AGAR (2).jpg"/>
          <p:cNvPicPr>
            <a:picLocks noChangeAspect="1"/>
          </p:cNvPicPr>
          <p:nvPr/>
        </p:nvPicPr>
        <p:blipFill>
          <a:blip r:embed="rId5" cstate="hq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t="3814" b="3814"/>
          <a:stretch/>
        </p:blipFill>
        <p:spPr>
          <a:xfrm>
            <a:off x="2017918" y="3955306"/>
            <a:ext cx="1410984" cy="1954651"/>
          </a:xfrm>
          <a:prstGeom prst="rect">
            <a:avLst/>
          </a:prstGeom>
          <a:ln w="12700">
            <a:miter lim="400000"/>
          </a:ln>
        </p:spPr>
      </p:pic>
      <p:pic>
        <p:nvPicPr>
          <p:cNvPr id="159" name="2022-07 Cincinnati Music Festival Outdoor Museum Washington Park Courtesy of AGAR (1).jpg"/>
          <p:cNvPicPr>
            <a:picLocks noChangeAspect="1"/>
          </p:cNvPicPr>
          <p:nvPr/>
        </p:nvPicPr>
        <p:blipFill rotWithShape="1">
          <a:blip r:embed="rId7" cstate="hq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l="48471" t="37271" r="22867" b="3204"/>
          <a:stretch/>
        </p:blipFill>
        <p:spPr>
          <a:xfrm>
            <a:off x="2007029" y="1631774"/>
            <a:ext cx="1410984" cy="1954651"/>
          </a:xfrm>
          <a:prstGeom prst="rect">
            <a:avLst/>
          </a:prstGeom>
          <a:ln w="12700">
            <a:miter lim="400000"/>
          </a:ln>
        </p:spPr>
      </p:pic>
      <p:pic>
        <p:nvPicPr>
          <p:cNvPr id="4" name="Picture 3">
            <a:extLst>
              <a:ext uri="{FF2B5EF4-FFF2-40B4-BE49-F238E27FC236}">
                <a16:creationId xmlns:a16="http://schemas.microsoft.com/office/drawing/2014/main" id="{6A5A3087-37DA-AB0B-2451-65242A4A186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1073391" y="6076036"/>
            <a:ext cx="938745" cy="592141"/>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F35F110D-4656-3388-0594-6E0288BBCA0A}"/>
              </a:ext>
            </a:extLst>
          </p:cNvPr>
          <p:cNvPicPr>
            <a:picLocks noChangeAspect="1"/>
          </p:cNvPicPr>
          <p:nvPr/>
        </p:nvPicPr>
        <p:blipFill rotWithShape="1">
          <a:blip r:embed="rId10">
            <a:extLst>
              <a:ext uri="{28A0092B-C50C-407E-A947-70E740481C1C}">
                <a14:useLocalDpi xmlns:a14="http://schemas.microsoft.com/office/drawing/2010/main"/>
              </a:ext>
            </a:extLst>
          </a:blip>
          <a:srcRect l="45872" t="18307" r="2930" b="9434"/>
          <a:stretch/>
        </p:blipFill>
        <p:spPr>
          <a:xfrm>
            <a:off x="4805096" y="1378701"/>
            <a:ext cx="5368986" cy="5153209"/>
          </a:xfrm>
          <a:prstGeom prst="rect">
            <a:avLst/>
          </a:prstGeom>
        </p:spPr>
      </p:pic>
      <p:sp>
        <p:nvSpPr>
          <p:cNvPr id="2" name="HEADLINE">
            <a:extLst>
              <a:ext uri="{FF2B5EF4-FFF2-40B4-BE49-F238E27FC236}">
                <a16:creationId xmlns:a16="http://schemas.microsoft.com/office/drawing/2014/main" id="{BB81975B-E64A-25F0-9DC7-F9641028183D}"/>
              </a:ext>
            </a:extLst>
          </p:cNvPr>
          <p:cNvSpPr txBox="1"/>
          <p:nvPr/>
        </p:nvSpPr>
        <p:spPr>
          <a:xfrm>
            <a:off x="3286906" y="294362"/>
            <a:ext cx="8725230" cy="52152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r>
              <a:rPr lang="en-US" sz="4800" i="1" baseline="0">
                <a:ln>
                  <a:solidFill>
                    <a:schemeClr val="tx2"/>
                  </a:solidFill>
                </a:ln>
              </a:rPr>
              <a:t>WHY ARE THE ARTS </a:t>
            </a:r>
            <a:r>
              <a:rPr lang="en-US" sz="4800" i="1" baseline="0">
                <a:ln>
                  <a:solidFill>
                    <a:schemeClr val="bg2"/>
                  </a:solidFill>
                </a:ln>
                <a:solidFill>
                  <a:schemeClr val="bg2"/>
                </a:solidFill>
              </a:rPr>
              <a:t>IMPORTANT</a:t>
            </a:r>
            <a:r>
              <a:rPr lang="en-US" sz="4800" i="1" baseline="0">
                <a:ln>
                  <a:solidFill>
                    <a:schemeClr val="tx2"/>
                  </a:solidFill>
                </a:ln>
              </a:rPr>
              <a:t> TO THE REGION?</a:t>
            </a:r>
          </a:p>
        </p:txBody>
      </p:sp>
      <p:pic>
        <p:nvPicPr>
          <p:cNvPr id="7" name="2022-04 Ensemble Theatre Cincinnati  Photo by Ryan Kurtz I Shall Not Be Moved.jpg" descr="2022-04 Ensemble Theatre Cincinnati  Photo by Ryan Kurtz I Shall Not Be Moved.jpg">
            <a:extLst>
              <a:ext uri="{FF2B5EF4-FFF2-40B4-BE49-F238E27FC236}">
                <a16:creationId xmlns:a16="http://schemas.microsoft.com/office/drawing/2014/main" id="{439C023D-7D7D-D19A-83C4-6BB86C79FCE7}"/>
              </a:ext>
            </a:extLst>
          </p:cNvPr>
          <p:cNvPicPr>
            <a:picLocks noChangeAspect="1"/>
          </p:cNvPicPr>
          <p:nvPr/>
        </p:nvPicPr>
        <p:blipFill>
          <a:blip r:embed="rId11" cstate="screen">
            <a:extLst>
              <a:ext uri="{28A0092B-C50C-407E-A947-70E740481C1C}">
                <a14:useLocalDpi xmlns:a14="http://schemas.microsoft.com/office/drawing/2010/main"/>
              </a:ext>
            </a:extLst>
          </a:blip>
          <a:srcRect l="24918" r="26937"/>
          <a:stretch>
            <a:fillRect/>
          </a:stretch>
        </p:blipFill>
        <p:spPr>
          <a:xfrm>
            <a:off x="249451" y="2378032"/>
            <a:ext cx="1410984" cy="195465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F1799D-C93B-8854-F2E9-7341E8C8F7E5}"/>
              </a:ext>
            </a:extLst>
          </p:cNvPr>
          <p:cNvSpPr/>
          <p:nvPr/>
        </p:nvSpPr>
        <p:spPr>
          <a:xfrm>
            <a:off x="-2596844" y="1"/>
            <a:ext cx="5458477"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3" name="Image" descr="Image"/>
          <p:cNvPicPr>
            <a:picLocks noChangeAspect="1"/>
          </p:cNvPicPr>
          <p:nvPr/>
        </p:nvPicPr>
        <p:blipFill>
          <a:blip r:embed="rId3"/>
          <a:stretch>
            <a:fillRect/>
          </a:stretch>
        </p:blipFill>
        <p:spPr>
          <a:xfrm flipH="1">
            <a:off x="-3290033" y="-825616"/>
            <a:ext cx="5972749" cy="6407297"/>
          </a:xfrm>
          <a:prstGeom prst="rect">
            <a:avLst/>
          </a:prstGeom>
          <a:ln w="12700">
            <a:miter lim="400000"/>
          </a:ln>
        </p:spPr>
      </p:pic>
      <p:pic>
        <p:nvPicPr>
          <p:cNvPr id="154" name="Image" descr="Image"/>
          <p:cNvPicPr>
            <a:picLocks noChangeAspect="1"/>
          </p:cNvPicPr>
          <p:nvPr/>
        </p:nvPicPr>
        <p:blipFill>
          <a:blip r:embed="rId4"/>
          <a:stretch>
            <a:fillRect/>
          </a:stretch>
        </p:blipFill>
        <p:spPr>
          <a:xfrm>
            <a:off x="-914766" y="3154548"/>
            <a:ext cx="3163824" cy="2796014"/>
          </a:xfrm>
          <a:prstGeom prst="rect">
            <a:avLst/>
          </a:prstGeom>
          <a:ln w="12700">
            <a:miter lim="400000"/>
          </a:ln>
        </p:spPr>
      </p:pic>
      <p:pic>
        <p:nvPicPr>
          <p:cNvPr id="156" name="2022-04 Ensemble Theatre Cincinnati  Photo by Ryan Kurtz I Shall Not Be Moved.jpg" descr="2022-04 Ensemble Theatre Cincinnati  Photo by Ryan Kurtz I Shall Not Be Moved.jpg"/>
          <p:cNvPicPr>
            <a:picLocks noChangeAspect="1"/>
          </p:cNvPicPr>
          <p:nvPr/>
        </p:nvPicPr>
        <p:blipFill>
          <a:blip r:embed="rId5" cstate="screen">
            <a:extLst>
              <a:ext uri="{28A0092B-C50C-407E-A947-70E740481C1C}">
                <a14:useLocalDpi xmlns:a14="http://schemas.microsoft.com/office/drawing/2010/main"/>
              </a:ext>
            </a:extLst>
          </a:blip>
          <a:srcRect l="24918" r="26937"/>
          <a:stretch>
            <a:fillRect/>
          </a:stretch>
        </p:blipFill>
        <p:spPr>
          <a:xfrm>
            <a:off x="249451" y="2378032"/>
            <a:ext cx="1410984" cy="1954651"/>
          </a:xfrm>
          <a:prstGeom prst="rect">
            <a:avLst/>
          </a:prstGeom>
          <a:ln w="12700">
            <a:miter lim="400000"/>
          </a:ln>
        </p:spPr>
      </p:pic>
      <p:pic>
        <p:nvPicPr>
          <p:cNvPr id="4" name="Picture 3">
            <a:extLst>
              <a:ext uri="{FF2B5EF4-FFF2-40B4-BE49-F238E27FC236}">
                <a16:creationId xmlns:a16="http://schemas.microsoft.com/office/drawing/2014/main" id="{6A5A3087-37DA-AB0B-2451-65242A4A186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073391" y="6076036"/>
            <a:ext cx="938745" cy="592141"/>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F35F110D-4656-3388-0594-6E0288BBCA0A}"/>
              </a:ext>
            </a:extLst>
          </p:cNvPr>
          <p:cNvPicPr>
            <a:picLocks noChangeAspect="1"/>
          </p:cNvPicPr>
          <p:nvPr/>
        </p:nvPicPr>
        <p:blipFill rotWithShape="1">
          <a:blip r:embed="rId7">
            <a:alphaModFix amt="7000"/>
            <a:extLst>
              <a:ext uri="{28A0092B-C50C-407E-A947-70E740481C1C}">
                <a14:useLocalDpi xmlns:a14="http://schemas.microsoft.com/office/drawing/2010/main"/>
              </a:ext>
            </a:extLst>
          </a:blip>
          <a:srcRect l="45872" t="18307" r="2930" b="9434"/>
          <a:stretch/>
        </p:blipFill>
        <p:spPr>
          <a:xfrm>
            <a:off x="4805096" y="1378701"/>
            <a:ext cx="5368986" cy="5153209"/>
          </a:xfrm>
          <a:prstGeom prst="rect">
            <a:avLst/>
          </a:prstGeom>
        </p:spPr>
      </p:pic>
      <p:sp>
        <p:nvSpPr>
          <p:cNvPr id="7" name="TextBox 6">
            <a:extLst>
              <a:ext uri="{FF2B5EF4-FFF2-40B4-BE49-F238E27FC236}">
                <a16:creationId xmlns:a16="http://schemas.microsoft.com/office/drawing/2014/main" id="{4FE48FE4-A42E-AD70-98F3-82C77752FABA}"/>
              </a:ext>
            </a:extLst>
          </p:cNvPr>
          <p:cNvSpPr txBox="1"/>
          <p:nvPr/>
        </p:nvSpPr>
        <p:spPr>
          <a:xfrm>
            <a:off x="4815985" y="2160275"/>
            <a:ext cx="4888934" cy="3416320"/>
          </a:xfrm>
          <a:prstGeom prst="rect">
            <a:avLst/>
          </a:prstGeom>
          <a:noFill/>
        </p:spPr>
        <p:txBody>
          <a:bodyPr wrap="square" rtlCol="0">
            <a:spAutoFit/>
          </a:bodyPr>
          <a:lstStyle/>
          <a:p>
            <a:pPr algn="ctr"/>
            <a:r>
              <a:rPr lang="en-US" sz="5400"/>
              <a:t>Our arts </a:t>
            </a:r>
            <a:r>
              <a:rPr lang="en-US" sz="5400" b="1">
                <a:solidFill>
                  <a:schemeClr val="tx2"/>
                </a:solidFill>
              </a:rPr>
              <a:t>DEFINE</a:t>
            </a:r>
            <a:r>
              <a:rPr lang="en-US" sz="5400" b="1"/>
              <a:t> </a:t>
            </a:r>
            <a:r>
              <a:rPr lang="en-US" sz="5400"/>
              <a:t>and </a:t>
            </a:r>
            <a:r>
              <a:rPr lang="en-US" sz="5400" b="1">
                <a:solidFill>
                  <a:schemeClr val="tx2"/>
                </a:solidFill>
              </a:rPr>
              <a:t>DIFFERENTIATE</a:t>
            </a:r>
            <a:r>
              <a:rPr lang="en-US" sz="5400" b="1"/>
              <a:t> </a:t>
            </a:r>
            <a:r>
              <a:rPr lang="en-US" sz="5400"/>
              <a:t>our region.</a:t>
            </a:r>
          </a:p>
        </p:txBody>
      </p:sp>
      <p:sp>
        <p:nvSpPr>
          <p:cNvPr id="8" name="HEADLINE">
            <a:extLst>
              <a:ext uri="{FF2B5EF4-FFF2-40B4-BE49-F238E27FC236}">
                <a16:creationId xmlns:a16="http://schemas.microsoft.com/office/drawing/2014/main" id="{09F35BEF-8A6C-402C-06AD-5B212E45BA4C}"/>
              </a:ext>
            </a:extLst>
          </p:cNvPr>
          <p:cNvSpPr txBox="1"/>
          <p:nvPr/>
        </p:nvSpPr>
        <p:spPr>
          <a:xfrm>
            <a:off x="3286906" y="294362"/>
            <a:ext cx="8725230" cy="52152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r>
              <a:rPr lang="en-US" sz="4800" i="1" baseline="0">
                <a:ln>
                  <a:solidFill>
                    <a:schemeClr val="tx2"/>
                  </a:solidFill>
                </a:ln>
              </a:rPr>
              <a:t>WHY ARE THE ARTS </a:t>
            </a:r>
            <a:r>
              <a:rPr lang="en-US" sz="4800" i="1" baseline="0">
                <a:ln>
                  <a:solidFill>
                    <a:schemeClr val="bg2"/>
                  </a:solidFill>
                </a:ln>
                <a:solidFill>
                  <a:schemeClr val="bg2"/>
                </a:solidFill>
              </a:rPr>
              <a:t>IMPORTANT</a:t>
            </a:r>
            <a:r>
              <a:rPr lang="en-US" sz="4800" i="1" baseline="0">
                <a:ln>
                  <a:solidFill>
                    <a:schemeClr val="tx2"/>
                  </a:solidFill>
                </a:ln>
              </a:rPr>
              <a:t> TO THE REGION?</a:t>
            </a:r>
          </a:p>
        </p:txBody>
      </p:sp>
      <p:pic>
        <p:nvPicPr>
          <p:cNvPr id="2" name="2022-07 Cincinnati Music Festival Outdoor Museum Washington Park Courtesy of AGAR (2).jpg">
            <a:extLst>
              <a:ext uri="{FF2B5EF4-FFF2-40B4-BE49-F238E27FC236}">
                <a16:creationId xmlns:a16="http://schemas.microsoft.com/office/drawing/2014/main" id="{0036DF18-12C3-7AA8-BCC9-224D5D6C82FE}"/>
              </a:ext>
            </a:extLst>
          </p:cNvPr>
          <p:cNvPicPr>
            <a:picLocks noChangeAspect="1"/>
          </p:cNvPicPr>
          <p:nvPr/>
        </p:nvPicPr>
        <p:blipFill>
          <a:blip r:embed="rId8" cstate="hq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t="3814" b="3814"/>
          <a:stretch/>
        </p:blipFill>
        <p:spPr>
          <a:xfrm>
            <a:off x="2017918" y="3955306"/>
            <a:ext cx="1410984" cy="1954651"/>
          </a:xfrm>
          <a:prstGeom prst="rect">
            <a:avLst/>
          </a:prstGeom>
          <a:ln w="12700">
            <a:miter lim="400000"/>
          </a:ln>
        </p:spPr>
      </p:pic>
      <p:pic>
        <p:nvPicPr>
          <p:cNvPr id="6" name="2022-07 Cincinnati Music Festival Outdoor Museum Washington Park Courtesy of AGAR (1).jpg">
            <a:extLst>
              <a:ext uri="{FF2B5EF4-FFF2-40B4-BE49-F238E27FC236}">
                <a16:creationId xmlns:a16="http://schemas.microsoft.com/office/drawing/2014/main" id="{A3B25B44-C49D-A288-F131-135367807990}"/>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l="48471" t="37271" r="22867" b="3204"/>
          <a:stretch/>
        </p:blipFill>
        <p:spPr>
          <a:xfrm>
            <a:off x="2007029" y="1631774"/>
            <a:ext cx="1410984" cy="1954651"/>
          </a:xfrm>
          <a:prstGeom prst="rect">
            <a:avLst/>
          </a:prstGeom>
          <a:ln w="12700">
            <a:miter lim="400000"/>
          </a:ln>
        </p:spPr>
      </p:pic>
    </p:spTree>
    <p:extLst>
      <p:ext uri="{BB962C8B-B14F-4D97-AF65-F5344CB8AC3E}">
        <p14:creationId xmlns:p14="http://schemas.microsoft.com/office/powerpoint/2010/main" val="3015491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F1799D-C93B-8854-F2E9-7341E8C8F7E5}"/>
              </a:ext>
            </a:extLst>
          </p:cNvPr>
          <p:cNvSpPr/>
          <p:nvPr/>
        </p:nvSpPr>
        <p:spPr>
          <a:xfrm>
            <a:off x="-2596844" y="1"/>
            <a:ext cx="5458477"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3" name="Image" descr="Image"/>
          <p:cNvPicPr>
            <a:picLocks noChangeAspect="1"/>
          </p:cNvPicPr>
          <p:nvPr/>
        </p:nvPicPr>
        <p:blipFill>
          <a:blip r:embed="rId3"/>
          <a:stretch>
            <a:fillRect/>
          </a:stretch>
        </p:blipFill>
        <p:spPr>
          <a:xfrm flipH="1">
            <a:off x="-3290033" y="-825616"/>
            <a:ext cx="5972749" cy="6407297"/>
          </a:xfrm>
          <a:prstGeom prst="rect">
            <a:avLst/>
          </a:prstGeom>
          <a:ln w="12700">
            <a:miter lim="400000"/>
          </a:ln>
        </p:spPr>
      </p:pic>
      <p:pic>
        <p:nvPicPr>
          <p:cNvPr id="154" name="Image" descr="Image"/>
          <p:cNvPicPr>
            <a:picLocks noChangeAspect="1"/>
          </p:cNvPicPr>
          <p:nvPr/>
        </p:nvPicPr>
        <p:blipFill>
          <a:blip r:embed="rId4"/>
          <a:stretch>
            <a:fillRect/>
          </a:stretch>
        </p:blipFill>
        <p:spPr>
          <a:xfrm>
            <a:off x="-914766" y="3154548"/>
            <a:ext cx="3163824" cy="2796014"/>
          </a:xfrm>
          <a:prstGeom prst="rect">
            <a:avLst/>
          </a:prstGeom>
          <a:ln w="12700">
            <a:miter lim="400000"/>
          </a:ln>
        </p:spPr>
      </p:pic>
      <p:pic>
        <p:nvPicPr>
          <p:cNvPr id="4" name="Picture 3">
            <a:extLst>
              <a:ext uri="{FF2B5EF4-FFF2-40B4-BE49-F238E27FC236}">
                <a16:creationId xmlns:a16="http://schemas.microsoft.com/office/drawing/2014/main" id="{6A5A3087-37DA-AB0B-2451-65242A4A186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073391" y="6076036"/>
            <a:ext cx="938745" cy="592141"/>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F35F110D-4656-3388-0594-6E0288BBCA0A}"/>
              </a:ext>
            </a:extLst>
          </p:cNvPr>
          <p:cNvPicPr>
            <a:picLocks noChangeAspect="1"/>
          </p:cNvPicPr>
          <p:nvPr/>
        </p:nvPicPr>
        <p:blipFill rotWithShape="1">
          <a:blip r:embed="rId6">
            <a:alphaModFix amt="7000"/>
            <a:extLst>
              <a:ext uri="{28A0092B-C50C-407E-A947-70E740481C1C}">
                <a14:useLocalDpi xmlns:a14="http://schemas.microsoft.com/office/drawing/2010/main"/>
              </a:ext>
            </a:extLst>
          </a:blip>
          <a:srcRect l="45872" t="18307" r="2930" b="9434"/>
          <a:stretch/>
        </p:blipFill>
        <p:spPr>
          <a:xfrm>
            <a:off x="4833510" y="1378701"/>
            <a:ext cx="5368986" cy="5153209"/>
          </a:xfrm>
          <a:prstGeom prst="rect">
            <a:avLst/>
          </a:prstGeom>
        </p:spPr>
      </p:pic>
      <p:sp>
        <p:nvSpPr>
          <p:cNvPr id="6" name="TextBox 5">
            <a:extLst>
              <a:ext uri="{FF2B5EF4-FFF2-40B4-BE49-F238E27FC236}">
                <a16:creationId xmlns:a16="http://schemas.microsoft.com/office/drawing/2014/main" id="{FA8754B3-4B07-AF6E-D03F-474FE33FAF2F}"/>
              </a:ext>
            </a:extLst>
          </p:cNvPr>
          <p:cNvSpPr txBox="1"/>
          <p:nvPr/>
        </p:nvSpPr>
        <p:spPr>
          <a:xfrm>
            <a:off x="4266241" y="1954203"/>
            <a:ext cx="6766560" cy="461665"/>
          </a:xfrm>
          <a:prstGeom prst="rect">
            <a:avLst/>
          </a:prstGeom>
          <a:noFill/>
        </p:spPr>
        <p:txBody>
          <a:bodyPr wrap="square" rtlCol="0">
            <a:spAutoFit/>
          </a:bodyPr>
          <a:lstStyle/>
          <a:p>
            <a:r>
              <a:rPr lang="en-US" sz="2400"/>
              <a:t>Top 20 arts-vibrant city</a:t>
            </a:r>
            <a:r>
              <a:rPr lang="en-US" sz="2400" baseline="30000"/>
              <a:t>1</a:t>
            </a:r>
          </a:p>
        </p:txBody>
      </p:sp>
      <p:sp>
        <p:nvSpPr>
          <p:cNvPr id="8" name="TextBox 7">
            <a:extLst>
              <a:ext uri="{FF2B5EF4-FFF2-40B4-BE49-F238E27FC236}">
                <a16:creationId xmlns:a16="http://schemas.microsoft.com/office/drawing/2014/main" id="{7A70EC78-B993-299E-E30D-5A9EBABDD72E}"/>
              </a:ext>
            </a:extLst>
          </p:cNvPr>
          <p:cNvSpPr txBox="1"/>
          <p:nvPr/>
        </p:nvSpPr>
        <p:spPr>
          <a:xfrm>
            <a:off x="4266241" y="2801142"/>
            <a:ext cx="6766560" cy="461665"/>
          </a:xfrm>
          <a:prstGeom prst="rect">
            <a:avLst/>
          </a:prstGeom>
          <a:noFill/>
        </p:spPr>
        <p:txBody>
          <a:bodyPr wrap="square" rtlCol="0">
            <a:spAutoFit/>
          </a:bodyPr>
          <a:lstStyle/>
          <a:p>
            <a:r>
              <a:rPr lang="en-US" sz="2400"/>
              <a:t>No. 2 for street art</a:t>
            </a:r>
            <a:r>
              <a:rPr lang="en-US" sz="2400" baseline="30000"/>
              <a:t>2</a:t>
            </a:r>
          </a:p>
        </p:txBody>
      </p:sp>
      <p:sp>
        <p:nvSpPr>
          <p:cNvPr id="9" name="TextBox 8">
            <a:extLst>
              <a:ext uri="{FF2B5EF4-FFF2-40B4-BE49-F238E27FC236}">
                <a16:creationId xmlns:a16="http://schemas.microsoft.com/office/drawing/2014/main" id="{66764D8F-F1A4-2471-DE35-4F2DA7ABD353}"/>
              </a:ext>
            </a:extLst>
          </p:cNvPr>
          <p:cNvSpPr txBox="1"/>
          <p:nvPr/>
        </p:nvSpPr>
        <p:spPr>
          <a:xfrm>
            <a:off x="4266241" y="3648081"/>
            <a:ext cx="6766560" cy="461665"/>
          </a:xfrm>
          <a:prstGeom prst="rect">
            <a:avLst/>
          </a:prstGeom>
          <a:noFill/>
        </p:spPr>
        <p:txBody>
          <a:bodyPr wrap="square" rtlCol="0">
            <a:spAutoFit/>
          </a:bodyPr>
          <a:lstStyle/>
          <a:p>
            <a:r>
              <a:rPr lang="en-US" sz="2400"/>
              <a:t>Home of BLINK</a:t>
            </a:r>
            <a:r>
              <a:rPr lang="en-US" sz="2400" baseline="30000">
                <a:latin typeface="Heebo" pitchFamily="2" charset="-79"/>
                <a:cs typeface="Heebo" pitchFamily="2" charset="-79"/>
              </a:rPr>
              <a:t>®</a:t>
            </a:r>
            <a:endParaRPr lang="en-US" sz="2400" baseline="30000"/>
          </a:p>
        </p:txBody>
      </p:sp>
      <p:sp>
        <p:nvSpPr>
          <p:cNvPr id="10" name="TextBox 9">
            <a:extLst>
              <a:ext uri="{FF2B5EF4-FFF2-40B4-BE49-F238E27FC236}">
                <a16:creationId xmlns:a16="http://schemas.microsoft.com/office/drawing/2014/main" id="{2AFBECF7-F21C-61C1-8634-4882B94287DF}"/>
              </a:ext>
            </a:extLst>
          </p:cNvPr>
          <p:cNvSpPr txBox="1"/>
          <p:nvPr/>
        </p:nvSpPr>
        <p:spPr>
          <a:xfrm>
            <a:off x="4266241" y="4495020"/>
            <a:ext cx="7671570" cy="461665"/>
          </a:xfrm>
          <a:prstGeom prst="rect">
            <a:avLst/>
          </a:prstGeom>
          <a:noFill/>
        </p:spPr>
        <p:txBody>
          <a:bodyPr wrap="square" rtlCol="0">
            <a:spAutoFit/>
          </a:bodyPr>
          <a:lstStyle/>
          <a:p>
            <a:r>
              <a:rPr lang="en-US" sz="2400"/>
              <a:t>Lead Ohio with $300+ Million in economic impact</a:t>
            </a:r>
            <a:r>
              <a:rPr lang="en-US" sz="2400" baseline="30000"/>
              <a:t>3</a:t>
            </a:r>
          </a:p>
        </p:txBody>
      </p:sp>
      <p:sp>
        <p:nvSpPr>
          <p:cNvPr id="11" name="TextBox 10">
            <a:extLst>
              <a:ext uri="{FF2B5EF4-FFF2-40B4-BE49-F238E27FC236}">
                <a16:creationId xmlns:a16="http://schemas.microsoft.com/office/drawing/2014/main" id="{1F4685A9-E11D-EDF7-604F-2111F64C9C61}"/>
              </a:ext>
            </a:extLst>
          </p:cNvPr>
          <p:cNvSpPr txBox="1"/>
          <p:nvPr/>
        </p:nvSpPr>
        <p:spPr>
          <a:xfrm>
            <a:off x="4266241" y="6061589"/>
            <a:ext cx="6306509" cy="769441"/>
          </a:xfrm>
          <a:prstGeom prst="rect">
            <a:avLst/>
          </a:prstGeom>
          <a:noFill/>
        </p:spPr>
        <p:txBody>
          <a:bodyPr wrap="square" rtlCol="0">
            <a:spAutoFit/>
          </a:bodyPr>
          <a:lstStyle/>
          <a:p>
            <a:r>
              <a:rPr lang="en-US" sz="1100" baseline="30000"/>
              <a:t>1</a:t>
            </a:r>
            <a:r>
              <a:rPr lang="en-US" sz="1100"/>
              <a:t>Arts Vibrancy Index Report VI &amp; VII, SMU </a:t>
            </a:r>
            <a:r>
              <a:rPr lang="en-US" sz="1100" err="1"/>
              <a:t>DataArts</a:t>
            </a:r>
            <a:r>
              <a:rPr lang="en-US" sz="1100"/>
              <a:t>, September 2020 &amp; December 2022</a:t>
            </a:r>
          </a:p>
          <a:p>
            <a:r>
              <a:rPr lang="en-US" sz="1100" baseline="30000"/>
              <a:t>2</a:t>
            </a:r>
            <a:r>
              <a:rPr lang="en-US" sz="1100"/>
              <a:t>10Best, USA Today, July 2022</a:t>
            </a:r>
          </a:p>
          <a:p>
            <a:r>
              <a:rPr lang="en-US" sz="1100" baseline="30000"/>
              <a:t>3</a:t>
            </a:r>
            <a:r>
              <a:rPr lang="en-US" sz="1100"/>
              <a:t>The Economic Contribution of Creative Industries in Ohio, BGSU, April 2022</a:t>
            </a:r>
          </a:p>
          <a:p>
            <a:endParaRPr lang="en-US" sz="1100"/>
          </a:p>
        </p:txBody>
      </p:sp>
      <p:pic>
        <p:nvPicPr>
          <p:cNvPr id="12" name="2022-04 Ensemble Theatre Cincinnati  Photo by Ryan Kurtz I Shall Not Be Moved.jpg" descr="2022-04 Ensemble Theatre Cincinnati  Photo by Ryan Kurtz I Shall Not Be Moved.jpg">
            <a:extLst>
              <a:ext uri="{FF2B5EF4-FFF2-40B4-BE49-F238E27FC236}">
                <a16:creationId xmlns:a16="http://schemas.microsoft.com/office/drawing/2014/main" id="{3CEAB495-A497-3C67-2A75-1EC6FAEA7191}"/>
              </a:ext>
            </a:extLst>
          </p:cNvPr>
          <p:cNvPicPr>
            <a:picLocks noChangeAspect="1"/>
          </p:cNvPicPr>
          <p:nvPr/>
        </p:nvPicPr>
        <p:blipFill>
          <a:blip r:embed="rId7" cstate="screen">
            <a:extLst>
              <a:ext uri="{28A0092B-C50C-407E-A947-70E740481C1C}">
                <a14:useLocalDpi xmlns:a14="http://schemas.microsoft.com/office/drawing/2010/main"/>
              </a:ext>
            </a:extLst>
          </a:blip>
          <a:srcRect l="24918" r="26937"/>
          <a:stretch>
            <a:fillRect/>
          </a:stretch>
        </p:blipFill>
        <p:spPr>
          <a:xfrm>
            <a:off x="249451" y="2378032"/>
            <a:ext cx="1410984" cy="1954651"/>
          </a:xfrm>
          <a:prstGeom prst="rect">
            <a:avLst/>
          </a:prstGeom>
          <a:ln w="12700">
            <a:miter lim="400000"/>
          </a:ln>
        </p:spPr>
      </p:pic>
      <p:sp>
        <p:nvSpPr>
          <p:cNvPr id="13" name="HEADLINE">
            <a:extLst>
              <a:ext uri="{FF2B5EF4-FFF2-40B4-BE49-F238E27FC236}">
                <a16:creationId xmlns:a16="http://schemas.microsoft.com/office/drawing/2014/main" id="{476A356E-A47B-BBF2-45A5-1681FEC92331}"/>
              </a:ext>
            </a:extLst>
          </p:cNvPr>
          <p:cNvSpPr txBox="1"/>
          <p:nvPr/>
        </p:nvSpPr>
        <p:spPr>
          <a:xfrm>
            <a:off x="3286906" y="294362"/>
            <a:ext cx="8725230" cy="52152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r>
              <a:rPr lang="en-US" sz="4800" i="1" baseline="0">
                <a:ln>
                  <a:solidFill>
                    <a:schemeClr val="tx2"/>
                  </a:solidFill>
                </a:ln>
              </a:rPr>
              <a:t>WHY ARE THE ARTS </a:t>
            </a:r>
            <a:r>
              <a:rPr lang="en-US" sz="4800" i="1" baseline="0">
                <a:ln>
                  <a:solidFill>
                    <a:schemeClr val="bg2"/>
                  </a:solidFill>
                </a:ln>
                <a:solidFill>
                  <a:schemeClr val="bg2"/>
                </a:solidFill>
              </a:rPr>
              <a:t>IMPORTANT</a:t>
            </a:r>
            <a:r>
              <a:rPr lang="en-US" sz="4800" i="1" baseline="0">
                <a:ln>
                  <a:solidFill>
                    <a:schemeClr val="tx2"/>
                  </a:solidFill>
                </a:ln>
              </a:rPr>
              <a:t> TO THE REGION?</a:t>
            </a:r>
          </a:p>
        </p:txBody>
      </p:sp>
      <p:pic>
        <p:nvPicPr>
          <p:cNvPr id="2" name="2022-07 Cincinnati Music Festival Outdoor Museum Washington Park Courtesy of AGAR (2).jpg">
            <a:extLst>
              <a:ext uri="{FF2B5EF4-FFF2-40B4-BE49-F238E27FC236}">
                <a16:creationId xmlns:a16="http://schemas.microsoft.com/office/drawing/2014/main" id="{575BA36F-815F-1707-E154-88D6696D08F6}"/>
              </a:ext>
            </a:extLst>
          </p:cNvPr>
          <p:cNvPicPr>
            <a:picLocks noChangeAspect="1"/>
          </p:cNvPicPr>
          <p:nvPr/>
        </p:nvPicPr>
        <p:blipFill>
          <a:blip r:embed="rId8" cstate="hq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t="3814" b="3814"/>
          <a:stretch/>
        </p:blipFill>
        <p:spPr>
          <a:xfrm>
            <a:off x="2017918" y="3955306"/>
            <a:ext cx="1410984" cy="1954651"/>
          </a:xfrm>
          <a:prstGeom prst="rect">
            <a:avLst/>
          </a:prstGeom>
          <a:ln w="12700">
            <a:miter lim="400000"/>
          </a:ln>
        </p:spPr>
      </p:pic>
      <p:pic>
        <p:nvPicPr>
          <p:cNvPr id="7" name="2022-07 Cincinnati Music Festival Outdoor Museum Washington Park Courtesy of AGAR (1).jpg">
            <a:extLst>
              <a:ext uri="{FF2B5EF4-FFF2-40B4-BE49-F238E27FC236}">
                <a16:creationId xmlns:a16="http://schemas.microsoft.com/office/drawing/2014/main" id="{2BC04DE5-6CC4-92C2-16C4-345627F77848}"/>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l="48471" t="37271" r="22867" b="3204"/>
          <a:stretch/>
        </p:blipFill>
        <p:spPr>
          <a:xfrm>
            <a:off x="2007029" y="1631774"/>
            <a:ext cx="1410984" cy="1954651"/>
          </a:xfrm>
          <a:prstGeom prst="rect">
            <a:avLst/>
          </a:prstGeom>
          <a:ln w="12700">
            <a:miter lim="400000"/>
          </a:ln>
        </p:spPr>
      </p:pic>
    </p:spTree>
    <p:extLst>
      <p:ext uri="{BB962C8B-B14F-4D97-AF65-F5344CB8AC3E}">
        <p14:creationId xmlns:p14="http://schemas.microsoft.com/office/powerpoint/2010/main" val="3867666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B36515-9565-FE68-F4C8-31DCB5F62AE1}"/>
              </a:ext>
            </a:extLst>
          </p:cNvPr>
          <p:cNvSpPr/>
          <p:nvPr/>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8DB8EA83-F4E6-9C8E-BA4D-6F28FBC5FB37}"/>
              </a:ext>
            </a:extLst>
          </p:cNvPr>
          <p:cNvPicPr>
            <a:picLocks noChangeAspect="1"/>
          </p:cNvPicPr>
          <p:nvPr/>
        </p:nvPicPr>
        <p:blipFill>
          <a:blip r:embed="rId3" cstate="hqprint">
            <a:alphaModFix amt="37000"/>
            <a:extLst>
              <a:ext uri="{28A0092B-C50C-407E-A947-70E740481C1C}">
                <a14:useLocalDpi xmlns:a14="http://schemas.microsoft.com/office/drawing/2010/main"/>
              </a:ext>
            </a:extLst>
          </a:blip>
          <a:stretch>
            <a:fillRect/>
          </a:stretch>
        </p:blipFill>
        <p:spPr>
          <a:xfrm>
            <a:off x="-290287" y="2823114"/>
            <a:ext cx="15714689" cy="1783942"/>
          </a:xfrm>
          <a:prstGeom prst="rect">
            <a:avLst/>
          </a:prstGeom>
        </p:spPr>
      </p:pic>
      <p:sp>
        <p:nvSpPr>
          <p:cNvPr id="5" name="Arrow: Left 4">
            <a:extLst>
              <a:ext uri="{FF2B5EF4-FFF2-40B4-BE49-F238E27FC236}">
                <a16:creationId xmlns:a16="http://schemas.microsoft.com/office/drawing/2014/main" id="{22CFF093-0B91-D0F6-B601-9F21750F0E80}"/>
              </a:ext>
            </a:extLst>
          </p:cNvPr>
          <p:cNvSpPr/>
          <p:nvPr/>
        </p:nvSpPr>
        <p:spPr>
          <a:xfrm>
            <a:off x="-428172" y="3429000"/>
            <a:ext cx="13048343" cy="312111"/>
          </a:xfrm>
          <a:prstGeom prst="lef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35F8206-AB6A-EC2F-4980-6C2380B788E4}"/>
              </a:ext>
            </a:extLst>
          </p:cNvPr>
          <p:cNvSpPr/>
          <p:nvPr/>
        </p:nvSpPr>
        <p:spPr>
          <a:xfrm>
            <a:off x="813859" y="3305535"/>
            <a:ext cx="514952" cy="514952"/>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C7F683A-FA18-0EA6-A25D-6A15FD093541}"/>
              </a:ext>
            </a:extLst>
          </p:cNvPr>
          <p:cNvSpPr/>
          <p:nvPr/>
        </p:nvSpPr>
        <p:spPr>
          <a:xfrm>
            <a:off x="2534387" y="3305535"/>
            <a:ext cx="514952" cy="514952"/>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F1F0720-1FEE-38C9-0955-FB1C82BEDB9A}"/>
              </a:ext>
            </a:extLst>
          </p:cNvPr>
          <p:cNvSpPr/>
          <p:nvPr/>
        </p:nvSpPr>
        <p:spPr>
          <a:xfrm>
            <a:off x="4908072" y="3312469"/>
            <a:ext cx="514952" cy="514952"/>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6D4DFCBE-27F4-0CF4-F449-5C0FECC51E30}"/>
              </a:ext>
            </a:extLst>
          </p:cNvPr>
          <p:cNvCxnSpPr>
            <a:cxnSpLocks/>
          </p:cNvCxnSpPr>
          <p:nvPr/>
        </p:nvCxnSpPr>
        <p:spPr>
          <a:xfrm>
            <a:off x="1071335" y="3938451"/>
            <a:ext cx="0" cy="26125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 name="Oval 18">
            <a:extLst>
              <a:ext uri="{FF2B5EF4-FFF2-40B4-BE49-F238E27FC236}">
                <a16:creationId xmlns:a16="http://schemas.microsoft.com/office/drawing/2014/main" id="{82EF41B8-B325-DA57-3A5C-18C57A59DEA2}"/>
              </a:ext>
            </a:extLst>
          </p:cNvPr>
          <p:cNvSpPr/>
          <p:nvPr/>
        </p:nvSpPr>
        <p:spPr>
          <a:xfrm>
            <a:off x="6539979" y="3312469"/>
            <a:ext cx="514952" cy="514952"/>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C740884-7013-D1FE-C9FD-36C6D5B05876}"/>
              </a:ext>
            </a:extLst>
          </p:cNvPr>
          <p:cNvSpPr/>
          <p:nvPr/>
        </p:nvSpPr>
        <p:spPr>
          <a:xfrm>
            <a:off x="7796710" y="3309484"/>
            <a:ext cx="514952" cy="514952"/>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C8C9B868-9E51-8895-9B84-6DA9E2051049}"/>
              </a:ext>
            </a:extLst>
          </p:cNvPr>
          <p:cNvCxnSpPr>
            <a:cxnSpLocks/>
          </p:cNvCxnSpPr>
          <p:nvPr/>
        </p:nvCxnSpPr>
        <p:spPr>
          <a:xfrm>
            <a:off x="2791863" y="2930238"/>
            <a:ext cx="0" cy="26125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3C62A4E9-9B8E-50DC-0A75-A05590E73908}"/>
              </a:ext>
            </a:extLst>
          </p:cNvPr>
          <p:cNvCxnSpPr>
            <a:cxnSpLocks/>
          </p:cNvCxnSpPr>
          <p:nvPr/>
        </p:nvCxnSpPr>
        <p:spPr>
          <a:xfrm>
            <a:off x="5165548" y="3938451"/>
            <a:ext cx="0" cy="26125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BC17762A-E23D-DA00-10A6-192868A12AAD}"/>
              </a:ext>
            </a:extLst>
          </p:cNvPr>
          <p:cNvCxnSpPr>
            <a:cxnSpLocks/>
          </p:cNvCxnSpPr>
          <p:nvPr/>
        </p:nvCxnSpPr>
        <p:spPr>
          <a:xfrm>
            <a:off x="6797455" y="2973161"/>
            <a:ext cx="0" cy="26125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F26D1558-5EC1-EDAA-B1BF-025A2C8E88E4}"/>
              </a:ext>
            </a:extLst>
          </p:cNvPr>
          <p:cNvCxnSpPr>
            <a:cxnSpLocks/>
          </p:cNvCxnSpPr>
          <p:nvPr/>
        </p:nvCxnSpPr>
        <p:spPr>
          <a:xfrm>
            <a:off x="8058721" y="3938451"/>
            <a:ext cx="0" cy="26125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35" name="Picture 34" descr="A person and person dancing&#10;&#10;Description automatically generated with medium confidence">
            <a:extLst>
              <a:ext uri="{FF2B5EF4-FFF2-40B4-BE49-F238E27FC236}">
                <a16:creationId xmlns:a16="http://schemas.microsoft.com/office/drawing/2014/main" id="{6AF4C46C-E05A-E9F3-58D9-C36C649C6CAD}"/>
              </a:ext>
            </a:extLst>
          </p:cNvPr>
          <p:cNvPicPr>
            <a:picLocks noChangeAspect="1"/>
          </p:cNvPicPr>
          <p:nvPr/>
        </p:nvPicPr>
        <p:blipFill rotWithShape="1">
          <a:blip r:embed="rId4">
            <a:extLst>
              <a:ext uri="{28A0092B-C50C-407E-A947-70E740481C1C}">
                <a14:useLocalDpi xmlns:a14="http://schemas.microsoft.com/office/drawing/2010/main"/>
              </a:ext>
            </a:extLst>
          </a:blip>
          <a:srcRect l="16187" r="16187"/>
          <a:stretch/>
        </p:blipFill>
        <p:spPr>
          <a:xfrm>
            <a:off x="8490870" y="4536235"/>
            <a:ext cx="2036847" cy="2036847"/>
          </a:xfrm>
          <a:prstGeom prst="ellipse">
            <a:avLst/>
          </a:prstGeom>
        </p:spPr>
      </p:pic>
      <p:pic>
        <p:nvPicPr>
          <p:cNvPr id="37" name="Picture 36" descr="A group of people dancing&#10;&#10;Description automatically generated with medium confidence">
            <a:extLst>
              <a:ext uri="{FF2B5EF4-FFF2-40B4-BE49-F238E27FC236}">
                <a16:creationId xmlns:a16="http://schemas.microsoft.com/office/drawing/2014/main" id="{4C4F13C4-2C49-CE32-5CB8-3A68655999F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29338" t="5414" r="21153" b="20346"/>
          <a:stretch/>
        </p:blipFill>
        <p:spPr>
          <a:xfrm>
            <a:off x="7101530" y="555467"/>
            <a:ext cx="1946278" cy="1946278"/>
          </a:xfrm>
          <a:prstGeom prst="ellipse">
            <a:avLst/>
          </a:prstGeom>
        </p:spPr>
      </p:pic>
      <p:pic>
        <p:nvPicPr>
          <p:cNvPr id="39" name="Picture 38" descr="A group of people in a room&#10;&#10;Description automatically generated with medium confidence">
            <a:extLst>
              <a:ext uri="{FF2B5EF4-FFF2-40B4-BE49-F238E27FC236}">
                <a16:creationId xmlns:a16="http://schemas.microsoft.com/office/drawing/2014/main" id="{0699B3C1-4ADE-D099-DD14-09DDF22344B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18109" t="13645" r="26421" b="3192"/>
          <a:stretch/>
        </p:blipFill>
        <p:spPr>
          <a:xfrm>
            <a:off x="2688735" y="191452"/>
            <a:ext cx="2414408" cy="2414408"/>
          </a:xfrm>
          <a:prstGeom prst="ellipse">
            <a:avLst/>
          </a:prstGeom>
        </p:spPr>
      </p:pic>
      <p:pic>
        <p:nvPicPr>
          <p:cNvPr id="41" name="Picture 40" descr="A group of people playing instruments&#10;&#10;Description automatically generated">
            <a:extLst>
              <a:ext uri="{FF2B5EF4-FFF2-40B4-BE49-F238E27FC236}">
                <a16:creationId xmlns:a16="http://schemas.microsoft.com/office/drawing/2014/main" id="{6B51E8D3-EFA2-3F3A-9569-ACEA59B8A223}"/>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27745" t="9704" r="40085" b="42039"/>
          <a:stretch/>
        </p:blipFill>
        <p:spPr>
          <a:xfrm>
            <a:off x="5523856" y="4888032"/>
            <a:ext cx="1897310" cy="1897310"/>
          </a:xfrm>
          <a:prstGeom prst="ellipse">
            <a:avLst/>
          </a:prstGeom>
        </p:spPr>
      </p:pic>
      <p:pic>
        <p:nvPicPr>
          <p:cNvPr id="43" name="Picture 42" descr="A group of people sitting together&#10;&#10;Description automatically generated with medium confidence">
            <a:extLst>
              <a:ext uri="{FF2B5EF4-FFF2-40B4-BE49-F238E27FC236}">
                <a16:creationId xmlns:a16="http://schemas.microsoft.com/office/drawing/2014/main" id="{21168969-4A74-E905-0C88-2D6F09AB5F72}"/>
              </a:ext>
            </a:extLst>
          </p:cNvPr>
          <p:cNvPicPr>
            <a:picLocks noChangeAspect="1"/>
          </p:cNvPicPr>
          <p:nvPr/>
        </p:nvPicPr>
        <p:blipFill rotWithShape="1">
          <a:blip r:embed="rId8">
            <a:extLst>
              <a:ext uri="{28A0092B-C50C-407E-A947-70E740481C1C}">
                <a14:useLocalDpi xmlns:a14="http://schemas.microsoft.com/office/drawing/2010/main"/>
              </a:ext>
            </a:extLst>
          </a:blip>
          <a:srcRect l="21933" r="21933"/>
          <a:stretch/>
        </p:blipFill>
        <p:spPr>
          <a:xfrm>
            <a:off x="823796" y="4767177"/>
            <a:ext cx="1897310" cy="1897310"/>
          </a:xfrm>
          <a:prstGeom prst="ellipse">
            <a:avLst/>
          </a:prstGeom>
        </p:spPr>
      </p:pic>
      <p:sp>
        <p:nvSpPr>
          <p:cNvPr id="9" name="TextBox 8">
            <a:extLst>
              <a:ext uri="{FF2B5EF4-FFF2-40B4-BE49-F238E27FC236}">
                <a16:creationId xmlns:a16="http://schemas.microsoft.com/office/drawing/2014/main" id="{2D546EAC-E245-3232-15B9-40CF0AD4BE31}"/>
              </a:ext>
            </a:extLst>
          </p:cNvPr>
          <p:cNvSpPr txBox="1"/>
          <p:nvPr/>
        </p:nvSpPr>
        <p:spPr>
          <a:xfrm>
            <a:off x="549141" y="4331593"/>
            <a:ext cx="1828800" cy="738664"/>
          </a:xfrm>
          <a:prstGeom prst="rect">
            <a:avLst/>
          </a:prstGeom>
          <a:noFill/>
        </p:spPr>
        <p:txBody>
          <a:bodyPr wrap="square" rtlCol="0">
            <a:spAutoFit/>
          </a:bodyPr>
          <a:lstStyle/>
          <a:p>
            <a:r>
              <a:rPr lang="en-US" sz="2400" b="1" i="1">
                <a:solidFill>
                  <a:schemeClr val="accent1"/>
                </a:solidFill>
              </a:rPr>
              <a:t>1873</a:t>
            </a:r>
            <a:endParaRPr lang="en-US" b="1" i="1">
              <a:solidFill>
                <a:schemeClr val="accent1"/>
              </a:solidFill>
            </a:endParaRPr>
          </a:p>
          <a:p>
            <a:r>
              <a:rPr lang="en-US">
                <a:solidFill>
                  <a:schemeClr val="bg1"/>
                </a:solidFill>
              </a:rPr>
              <a:t>May Festival</a:t>
            </a:r>
          </a:p>
        </p:txBody>
      </p:sp>
      <p:sp>
        <p:nvSpPr>
          <p:cNvPr id="17" name="TextBox 16">
            <a:extLst>
              <a:ext uri="{FF2B5EF4-FFF2-40B4-BE49-F238E27FC236}">
                <a16:creationId xmlns:a16="http://schemas.microsoft.com/office/drawing/2014/main" id="{A8E89803-8182-D5CA-5D75-4040E9C44317}"/>
              </a:ext>
            </a:extLst>
          </p:cNvPr>
          <p:cNvSpPr txBox="1"/>
          <p:nvPr/>
        </p:nvSpPr>
        <p:spPr>
          <a:xfrm>
            <a:off x="2312304" y="1819620"/>
            <a:ext cx="1828800" cy="1015663"/>
          </a:xfrm>
          <a:prstGeom prst="rect">
            <a:avLst/>
          </a:prstGeom>
          <a:noFill/>
        </p:spPr>
        <p:txBody>
          <a:bodyPr wrap="square" rtlCol="0">
            <a:spAutoFit/>
          </a:bodyPr>
          <a:lstStyle/>
          <a:p>
            <a:r>
              <a:rPr lang="en-US" sz="2400" b="1" i="1">
                <a:solidFill>
                  <a:schemeClr val="accent1"/>
                </a:solidFill>
              </a:rPr>
              <a:t>1881</a:t>
            </a:r>
            <a:endParaRPr lang="en-US" b="1" i="1">
              <a:solidFill>
                <a:schemeClr val="accent1"/>
              </a:solidFill>
            </a:endParaRPr>
          </a:p>
          <a:p>
            <a:r>
              <a:rPr lang="en-US">
                <a:solidFill>
                  <a:schemeClr val="bg1"/>
                </a:solidFill>
              </a:rPr>
              <a:t>Cincinnati Art Museum</a:t>
            </a:r>
          </a:p>
        </p:txBody>
      </p:sp>
      <p:sp>
        <p:nvSpPr>
          <p:cNvPr id="18" name="TextBox 17">
            <a:extLst>
              <a:ext uri="{FF2B5EF4-FFF2-40B4-BE49-F238E27FC236}">
                <a16:creationId xmlns:a16="http://schemas.microsoft.com/office/drawing/2014/main" id="{8568FD42-3C93-0702-0C0F-0DCFD471E07A}"/>
              </a:ext>
            </a:extLst>
          </p:cNvPr>
          <p:cNvSpPr txBox="1"/>
          <p:nvPr/>
        </p:nvSpPr>
        <p:spPr>
          <a:xfrm>
            <a:off x="4705167" y="4322201"/>
            <a:ext cx="1828800" cy="1292662"/>
          </a:xfrm>
          <a:prstGeom prst="rect">
            <a:avLst/>
          </a:prstGeom>
          <a:noFill/>
        </p:spPr>
        <p:txBody>
          <a:bodyPr wrap="square" rtlCol="0">
            <a:spAutoFit/>
          </a:bodyPr>
          <a:lstStyle/>
          <a:p>
            <a:r>
              <a:rPr lang="en-US" sz="2400" b="1" i="1">
                <a:solidFill>
                  <a:schemeClr val="accent1"/>
                </a:solidFill>
              </a:rPr>
              <a:t>1895</a:t>
            </a:r>
            <a:endParaRPr lang="en-US" b="1" i="1">
              <a:solidFill>
                <a:schemeClr val="accent1"/>
              </a:solidFill>
            </a:endParaRPr>
          </a:p>
          <a:p>
            <a:r>
              <a:rPr lang="en-US">
                <a:solidFill>
                  <a:schemeClr val="bg1"/>
                </a:solidFill>
              </a:rPr>
              <a:t>Cincinnati Symphony Orchestra</a:t>
            </a:r>
          </a:p>
        </p:txBody>
      </p:sp>
      <p:sp>
        <p:nvSpPr>
          <p:cNvPr id="20" name="TextBox 19">
            <a:extLst>
              <a:ext uri="{FF2B5EF4-FFF2-40B4-BE49-F238E27FC236}">
                <a16:creationId xmlns:a16="http://schemas.microsoft.com/office/drawing/2014/main" id="{BB831677-2F72-74DC-C8F9-B1484E1D92BD}"/>
              </a:ext>
            </a:extLst>
          </p:cNvPr>
          <p:cNvSpPr txBox="1"/>
          <p:nvPr/>
        </p:nvSpPr>
        <p:spPr>
          <a:xfrm>
            <a:off x="6222098" y="1574989"/>
            <a:ext cx="1828800" cy="1292662"/>
          </a:xfrm>
          <a:prstGeom prst="rect">
            <a:avLst/>
          </a:prstGeom>
          <a:noFill/>
        </p:spPr>
        <p:txBody>
          <a:bodyPr wrap="square" rtlCol="0">
            <a:spAutoFit/>
          </a:bodyPr>
          <a:lstStyle/>
          <a:p>
            <a:r>
              <a:rPr lang="en-US" sz="2400" b="1" i="1">
                <a:solidFill>
                  <a:schemeClr val="accent1"/>
                </a:solidFill>
              </a:rPr>
              <a:t>1919</a:t>
            </a:r>
            <a:endParaRPr lang="en-US" b="1" i="1">
              <a:solidFill>
                <a:schemeClr val="accent1"/>
              </a:solidFill>
            </a:endParaRPr>
          </a:p>
          <a:p>
            <a:r>
              <a:rPr lang="en-US">
                <a:solidFill>
                  <a:schemeClr val="bg1"/>
                </a:solidFill>
              </a:rPr>
              <a:t>The Children’s Theatre of Cincinnati</a:t>
            </a:r>
          </a:p>
        </p:txBody>
      </p:sp>
      <p:sp>
        <p:nvSpPr>
          <p:cNvPr id="22" name="TextBox 21">
            <a:extLst>
              <a:ext uri="{FF2B5EF4-FFF2-40B4-BE49-F238E27FC236}">
                <a16:creationId xmlns:a16="http://schemas.microsoft.com/office/drawing/2014/main" id="{ADDEB679-D526-7E15-C793-6A598923710C}"/>
              </a:ext>
            </a:extLst>
          </p:cNvPr>
          <p:cNvSpPr txBox="1"/>
          <p:nvPr/>
        </p:nvSpPr>
        <p:spPr>
          <a:xfrm>
            <a:off x="7680494" y="4292475"/>
            <a:ext cx="1828800" cy="1015663"/>
          </a:xfrm>
          <a:prstGeom prst="rect">
            <a:avLst/>
          </a:prstGeom>
          <a:noFill/>
        </p:spPr>
        <p:txBody>
          <a:bodyPr wrap="square" rtlCol="0">
            <a:spAutoFit/>
          </a:bodyPr>
          <a:lstStyle/>
          <a:p>
            <a:r>
              <a:rPr lang="en-US" sz="2400" b="1" i="1">
                <a:solidFill>
                  <a:schemeClr val="accent1"/>
                </a:solidFill>
              </a:rPr>
              <a:t>1920</a:t>
            </a:r>
            <a:endParaRPr lang="en-US" b="1" i="1">
              <a:solidFill>
                <a:schemeClr val="accent1"/>
              </a:solidFill>
            </a:endParaRPr>
          </a:p>
          <a:p>
            <a:r>
              <a:rPr lang="en-US">
                <a:solidFill>
                  <a:schemeClr val="bg1"/>
                </a:solidFill>
              </a:rPr>
              <a:t>Cincinnati Opera</a:t>
            </a:r>
          </a:p>
        </p:txBody>
      </p:sp>
      <p:sp>
        <p:nvSpPr>
          <p:cNvPr id="44" name="Rectangle 43">
            <a:extLst>
              <a:ext uri="{FF2B5EF4-FFF2-40B4-BE49-F238E27FC236}">
                <a16:creationId xmlns:a16="http://schemas.microsoft.com/office/drawing/2014/main" id="{A6A21A95-E35C-3A2C-D842-A32D838097CC}"/>
              </a:ext>
            </a:extLst>
          </p:cNvPr>
          <p:cNvSpPr/>
          <p:nvPr/>
        </p:nvSpPr>
        <p:spPr>
          <a:xfrm>
            <a:off x="-1" y="0"/>
            <a:ext cx="12192000" cy="6858000"/>
          </a:xfrm>
          <a:prstGeom prst="rect">
            <a:avLst/>
          </a:prstGeom>
          <a:solidFill>
            <a:schemeClr val="tx1">
              <a:alpha val="4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AA711AA4-3F0E-C727-1A72-3FE408C2A85D}"/>
              </a:ext>
            </a:extLst>
          </p:cNvPr>
          <p:cNvPicPr>
            <a:picLocks noChangeAspect="1"/>
          </p:cNvPicPr>
          <p:nvPr/>
        </p:nvPicPr>
        <p:blipFill>
          <a:blip r:embed="rId9" cstate="hqprint">
            <a:extLst>
              <a:ext uri="{28A0092B-C50C-407E-A947-70E740481C1C}">
                <a14:useLocalDpi xmlns:a14="http://schemas.microsoft.com/office/drawing/2010/main"/>
              </a:ext>
            </a:extLst>
          </a:blip>
          <a:srcRect/>
          <a:stretch/>
        </p:blipFill>
        <p:spPr>
          <a:xfrm>
            <a:off x="10235008" y="3124155"/>
            <a:ext cx="921799" cy="921799"/>
          </a:xfrm>
          <a:prstGeom prst="rect">
            <a:avLst/>
          </a:prstGeom>
        </p:spPr>
      </p:pic>
      <p:sp>
        <p:nvSpPr>
          <p:cNvPr id="24" name="TextBox 23">
            <a:extLst>
              <a:ext uri="{FF2B5EF4-FFF2-40B4-BE49-F238E27FC236}">
                <a16:creationId xmlns:a16="http://schemas.microsoft.com/office/drawing/2014/main" id="{86B6E4D4-607F-0BAE-2C13-D2EAFCD9C376}"/>
              </a:ext>
            </a:extLst>
          </p:cNvPr>
          <p:cNvSpPr txBox="1"/>
          <p:nvPr/>
        </p:nvSpPr>
        <p:spPr>
          <a:xfrm>
            <a:off x="9826279" y="879951"/>
            <a:ext cx="1828800" cy="1077218"/>
          </a:xfrm>
          <a:prstGeom prst="rect">
            <a:avLst/>
          </a:prstGeom>
          <a:noFill/>
        </p:spPr>
        <p:txBody>
          <a:bodyPr wrap="square" rtlCol="0">
            <a:spAutoFit/>
          </a:bodyPr>
          <a:lstStyle/>
          <a:p>
            <a:r>
              <a:rPr lang="en-US" sz="3600" b="1" i="1">
                <a:solidFill>
                  <a:schemeClr val="bg1"/>
                </a:solidFill>
              </a:rPr>
              <a:t>1927</a:t>
            </a:r>
            <a:endParaRPr lang="en-US" sz="2800" b="1" i="1">
              <a:solidFill>
                <a:schemeClr val="bg1"/>
              </a:solidFill>
            </a:endParaRPr>
          </a:p>
          <a:p>
            <a:r>
              <a:rPr lang="en-US" sz="2800">
                <a:solidFill>
                  <a:schemeClr val="bg1"/>
                </a:solidFill>
              </a:rPr>
              <a:t>ArtsWave</a:t>
            </a:r>
          </a:p>
        </p:txBody>
      </p:sp>
      <p:cxnSp>
        <p:nvCxnSpPr>
          <p:cNvPr id="29" name="Straight Connector 28">
            <a:extLst>
              <a:ext uri="{FF2B5EF4-FFF2-40B4-BE49-F238E27FC236}">
                <a16:creationId xmlns:a16="http://schemas.microsoft.com/office/drawing/2014/main" id="{0B7803B6-417A-59C5-01C5-744E1987E45F}"/>
              </a:ext>
            </a:extLst>
          </p:cNvPr>
          <p:cNvCxnSpPr>
            <a:cxnSpLocks/>
          </p:cNvCxnSpPr>
          <p:nvPr/>
        </p:nvCxnSpPr>
        <p:spPr>
          <a:xfrm>
            <a:off x="10670507" y="2056033"/>
            <a:ext cx="0" cy="917128"/>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3082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25000" decel="75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750" fill="hold"/>
                                        <p:tgtEl>
                                          <p:spTgt spid="5"/>
                                        </p:tgtEl>
                                        <p:attrNameLst>
                                          <p:attrName>ppt_x</p:attrName>
                                        </p:attrNameLst>
                                      </p:cBhvr>
                                      <p:tavLst>
                                        <p:tav tm="0">
                                          <p:val>
                                            <p:strVal val="1+#ppt_w/2"/>
                                          </p:val>
                                        </p:tav>
                                        <p:tav tm="100000">
                                          <p:val>
                                            <p:strVal val="#ppt_x"/>
                                          </p:val>
                                        </p:tav>
                                      </p:tavLst>
                                    </p:anim>
                                    <p:anim calcmode="lin" valueType="num">
                                      <p:cBhvr additive="base">
                                        <p:cTn id="8" dur="1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accel="25000" decel="75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1+#ppt_w/2"/>
                                          </p:val>
                                        </p:tav>
                                        <p:tav tm="100000">
                                          <p:val>
                                            <p:strVal val="#ppt_x"/>
                                          </p:val>
                                        </p:tav>
                                      </p:tavLst>
                                    </p:anim>
                                    <p:anim calcmode="lin" valueType="num">
                                      <p:cBhvr additive="base">
                                        <p:cTn id="12" dur="20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accel="25000" decel="7500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2000" fill="hold"/>
                                        <p:tgtEl>
                                          <p:spTgt spid="6"/>
                                        </p:tgtEl>
                                        <p:attrNameLst>
                                          <p:attrName>ppt_x</p:attrName>
                                        </p:attrNameLst>
                                      </p:cBhvr>
                                      <p:tavLst>
                                        <p:tav tm="0">
                                          <p:val>
                                            <p:strVal val="1+#ppt_w/2"/>
                                          </p:val>
                                        </p:tav>
                                        <p:tav tm="100000">
                                          <p:val>
                                            <p:strVal val="#ppt_x"/>
                                          </p:val>
                                        </p:tav>
                                      </p:tavLst>
                                    </p:anim>
                                    <p:anim calcmode="lin" valueType="num">
                                      <p:cBhvr additive="base">
                                        <p:cTn id="16" dur="20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2" accel="25000" decel="7500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2000" fill="hold"/>
                                        <p:tgtEl>
                                          <p:spTgt spid="11"/>
                                        </p:tgtEl>
                                        <p:attrNameLst>
                                          <p:attrName>ppt_x</p:attrName>
                                        </p:attrNameLst>
                                      </p:cBhvr>
                                      <p:tavLst>
                                        <p:tav tm="0">
                                          <p:val>
                                            <p:strVal val="1+#ppt_w/2"/>
                                          </p:val>
                                        </p:tav>
                                        <p:tav tm="100000">
                                          <p:val>
                                            <p:strVal val="#ppt_x"/>
                                          </p:val>
                                        </p:tav>
                                      </p:tavLst>
                                    </p:anim>
                                    <p:anim calcmode="lin" valueType="num">
                                      <p:cBhvr additive="base">
                                        <p:cTn id="20" dur="20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2" accel="25000" decel="7500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2000" fill="hold"/>
                                        <p:tgtEl>
                                          <p:spTgt spid="7"/>
                                        </p:tgtEl>
                                        <p:attrNameLst>
                                          <p:attrName>ppt_x</p:attrName>
                                        </p:attrNameLst>
                                      </p:cBhvr>
                                      <p:tavLst>
                                        <p:tav tm="0">
                                          <p:val>
                                            <p:strVal val="1+#ppt_w/2"/>
                                          </p:val>
                                        </p:tav>
                                        <p:tav tm="100000">
                                          <p:val>
                                            <p:strVal val="#ppt_x"/>
                                          </p:val>
                                        </p:tav>
                                      </p:tavLst>
                                    </p:anim>
                                    <p:anim calcmode="lin" valueType="num">
                                      <p:cBhvr additive="base">
                                        <p:cTn id="24" dur="2000" fill="hold"/>
                                        <p:tgtEl>
                                          <p:spTgt spid="7"/>
                                        </p:tgtEl>
                                        <p:attrNameLst>
                                          <p:attrName>ppt_y</p:attrName>
                                        </p:attrNameLst>
                                      </p:cBhvr>
                                      <p:tavLst>
                                        <p:tav tm="0">
                                          <p:val>
                                            <p:strVal val="#ppt_y"/>
                                          </p:val>
                                        </p:tav>
                                        <p:tav tm="100000">
                                          <p:val>
                                            <p:strVal val="#ppt_y"/>
                                          </p:val>
                                        </p:tav>
                                      </p:tavLst>
                                    </p:anim>
                                  </p:childTnLst>
                                </p:cTn>
                              </p:par>
                              <p:par>
                                <p:cTn id="25" presetID="2" presetClass="entr" presetSubtype="2" accel="25000" decel="7500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2000" fill="hold"/>
                                        <p:tgtEl>
                                          <p:spTgt spid="8"/>
                                        </p:tgtEl>
                                        <p:attrNameLst>
                                          <p:attrName>ppt_x</p:attrName>
                                        </p:attrNameLst>
                                      </p:cBhvr>
                                      <p:tavLst>
                                        <p:tav tm="0">
                                          <p:val>
                                            <p:strVal val="1+#ppt_w/2"/>
                                          </p:val>
                                        </p:tav>
                                        <p:tav tm="100000">
                                          <p:val>
                                            <p:strVal val="#ppt_x"/>
                                          </p:val>
                                        </p:tav>
                                      </p:tavLst>
                                    </p:anim>
                                    <p:anim calcmode="lin" valueType="num">
                                      <p:cBhvr additive="base">
                                        <p:cTn id="28" dur="2000" fill="hold"/>
                                        <p:tgtEl>
                                          <p:spTgt spid="8"/>
                                        </p:tgtEl>
                                        <p:attrNameLst>
                                          <p:attrName>ppt_y</p:attrName>
                                        </p:attrNameLst>
                                      </p:cBhvr>
                                      <p:tavLst>
                                        <p:tav tm="0">
                                          <p:val>
                                            <p:strVal val="#ppt_y"/>
                                          </p:val>
                                        </p:tav>
                                        <p:tav tm="100000">
                                          <p:val>
                                            <p:strVal val="#ppt_y"/>
                                          </p:val>
                                        </p:tav>
                                      </p:tavLst>
                                    </p:anim>
                                  </p:childTnLst>
                                </p:cTn>
                              </p:par>
                              <p:par>
                                <p:cTn id="29" presetID="2" presetClass="entr" presetSubtype="2" accel="25000" decel="7500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2000" fill="hold"/>
                                        <p:tgtEl>
                                          <p:spTgt spid="17"/>
                                        </p:tgtEl>
                                        <p:attrNameLst>
                                          <p:attrName>ppt_x</p:attrName>
                                        </p:attrNameLst>
                                      </p:cBhvr>
                                      <p:tavLst>
                                        <p:tav tm="0">
                                          <p:val>
                                            <p:strVal val="1+#ppt_w/2"/>
                                          </p:val>
                                        </p:tav>
                                        <p:tav tm="100000">
                                          <p:val>
                                            <p:strVal val="#ppt_x"/>
                                          </p:val>
                                        </p:tav>
                                      </p:tavLst>
                                    </p:anim>
                                    <p:anim calcmode="lin" valueType="num">
                                      <p:cBhvr additive="base">
                                        <p:cTn id="32" dur="2000" fill="hold"/>
                                        <p:tgtEl>
                                          <p:spTgt spid="17"/>
                                        </p:tgtEl>
                                        <p:attrNameLst>
                                          <p:attrName>ppt_y</p:attrName>
                                        </p:attrNameLst>
                                      </p:cBhvr>
                                      <p:tavLst>
                                        <p:tav tm="0">
                                          <p:val>
                                            <p:strVal val="#ppt_y"/>
                                          </p:val>
                                        </p:tav>
                                        <p:tav tm="100000">
                                          <p:val>
                                            <p:strVal val="#ppt_y"/>
                                          </p:val>
                                        </p:tav>
                                      </p:tavLst>
                                    </p:anim>
                                  </p:childTnLst>
                                </p:cTn>
                              </p:par>
                              <p:par>
                                <p:cTn id="33" presetID="2" presetClass="entr" presetSubtype="2" accel="25000" decel="7500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2000" fill="hold"/>
                                        <p:tgtEl>
                                          <p:spTgt spid="18"/>
                                        </p:tgtEl>
                                        <p:attrNameLst>
                                          <p:attrName>ppt_x</p:attrName>
                                        </p:attrNameLst>
                                      </p:cBhvr>
                                      <p:tavLst>
                                        <p:tav tm="0">
                                          <p:val>
                                            <p:strVal val="1+#ppt_w/2"/>
                                          </p:val>
                                        </p:tav>
                                        <p:tav tm="100000">
                                          <p:val>
                                            <p:strVal val="#ppt_x"/>
                                          </p:val>
                                        </p:tav>
                                      </p:tavLst>
                                    </p:anim>
                                    <p:anim calcmode="lin" valueType="num">
                                      <p:cBhvr additive="base">
                                        <p:cTn id="36" dur="2000" fill="hold"/>
                                        <p:tgtEl>
                                          <p:spTgt spid="18"/>
                                        </p:tgtEl>
                                        <p:attrNameLst>
                                          <p:attrName>ppt_y</p:attrName>
                                        </p:attrNameLst>
                                      </p:cBhvr>
                                      <p:tavLst>
                                        <p:tav tm="0">
                                          <p:val>
                                            <p:strVal val="#ppt_y"/>
                                          </p:val>
                                        </p:tav>
                                        <p:tav tm="100000">
                                          <p:val>
                                            <p:strVal val="#ppt_y"/>
                                          </p:val>
                                        </p:tav>
                                      </p:tavLst>
                                    </p:anim>
                                  </p:childTnLst>
                                </p:cTn>
                              </p:par>
                              <p:par>
                                <p:cTn id="37" presetID="2" presetClass="entr" presetSubtype="2" accel="25000" decel="7500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2000" fill="hold"/>
                                        <p:tgtEl>
                                          <p:spTgt spid="19"/>
                                        </p:tgtEl>
                                        <p:attrNameLst>
                                          <p:attrName>ppt_x</p:attrName>
                                        </p:attrNameLst>
                                      </p:cBhvr>
                                      <p:tavLst>
                                        <p:tav tm="0">
                                          <p:val>
                                            <p:strVal val="1+#ppt_w/2"/>
                                          </p:val>
                                        </p:tav>
                                        <p:tav tm="100000">
                                          <p:val>
                                            <p:strVal val="#ppt_x"/>
                                          </p:val>
                                        </p:tav>
                                      </p:tavLst>
                                    </p:anim>
                                    <p:anim calcmode="lin" valueType="num">
                                      <p:cBhvr additive="base">
                                        <p:cTn id="40" dur="2000" fill="hold"/>
                                        <p:tgtEl>
                                          <p:spTgt spid="19"/>
                                        </p:tgtEl>
                                        <p:attrNameLst>
                                          <p:attrName>ppt_y</p:attrName>
                                        </p:attrNameLst>
                                      </p:cBhvr>
                                      <p:tavLst>
                                        <p:tav tm="0">
                                          <p:val>
                                            <p:strVal val="#ppt_y"/>
                                          </p:val>
                                        </p:tav>
                                        <p:tav tm="100000">
                                          <p:val>
                                            <p:strVal val="#ppt_y"/>
                                          </p:val>
                                        </p:tav>
                                      </p:tavLst>
                                    </p:anim>
                                  </p:childTnLst>
                                </p:cTn>
                              </p:par>
                              <p:par>
                                <p:cTn id="41" presetID="2" presetClass="entr" presetSubtype="2" accel="25000" decel="7500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2000" fill="hold"/>
                                        <p:tgtEl>
                                          <p:spTgt spid="20"/>
                                        </p:tgtEl>
                                        <p:attrNameLst>
                                          <p:attrName>ppt_x</p:attrName>
                                        </p:attrNameLst>
                                      </p:cBhvr>
                                      <p:tavLst>
                                        <p:tav tm="0">
                                          <p:val>
                                            <p:strVal val="1+#ppt_w/2"/>
                                          </p:val>
                                        </p:tav>
                                        <p:tav tm="100000">
                                          <p:val>
                                            <p:strVal val="#ppt_x"/>
                                          </p:val>
                                        </p:tav>
                                      </p:tavLst>
                                    </p:anim>
                                    <p:anim calcmode="lin" valueType="num">
                                      <p:cBhvr additive="base">
                                        <p:cTn id="44" dur="2000" fill="hold"/>
                                        <p:tgtEl>
                                          <p:spTgt spid="20"/>
                                        </p:tgtEl>
                                        <p:attrNameLst>
                                          <p:attrName>ppt_y</p:attrName>
                                        </p:attrNameLst>
                                      </p:cBhvr>
                                      <p:tavLst>
                                        <p:tav tm="0">
                                          <p:val>
                                            <p:strVal val="#ppt_y"/>
                                          </p:val>
                                        </p:tav>
                                        <p:tav tm="100000">
                                          <p:val>
                                            <p:strVal val="#ppt_y"/>
                                          </p:val>
                                        </p:tav>
                                      </p:tavLst>
                                    </p:anim>
                                  </p:childTnLst>
                                </p:cTn>
                              </p:par>
                              <p:par>
                                <p:cTn id="45" presetID="2" presetClass="entr" presetSubtype="2" accel="25000" decel="7500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2000" fill="hold"/>
                                        <p:tgtEl>
                                          <p:spTgt spid="21"/>
                                        </p:tgtEl>
                                        <p:attrNameLst>
                                          <p:attrName>ppt_x</p:attrName>
                                        </p:attrNameLst>
                                      </p:cBhvr>
                                      <p:tavLst>
                                        <p:tav tm="0">
                                          <p:val>
                                            <p:strVal val="1+#ppt_w/2"/>
                                          </p:val>
                                        </p:tav>
                                        <p:tav tm="100000">
                                          <p:val>
                                            <p:strVal val="#ppt_x"/>
                                          </p:val>
                                        </p:tav>
                                      </p:tavLst>
                                    </p:anim>
                                    <p:anim calcmode="lin" valueType="num">
                                      <p:cBhvr additive="base">
                                        <p:cTn id="48" dur="2000" fill="hold"/>
                                        <p:tgtEl>
                                          <p:spTgt spid="21"/>
                                        </p:tgtEl>
                                        <p:attrNameLst>
                                          <p:attrName>ppt_y</p:attrName>
                                        </p:attrNameLst>
                                      </p:cBhvr>
                                      <p:tavLst>
                                        <p:tav tm="0">
                                          <p:val>
                                            <p:strVal val="#ppt_y"/>
                                          </p:val>
                                        </p:tav>
                                        <p:tav tm="100000">
                                          <p:val>
                                            <p:strVal val="#ppt_y"/>
                                          </p:val>
                                        </p:tav>
                                      </p:tavLst>
                                    </p:anim>
                                  </p:childTnLst>
                                </p:cTn>
                              </p:par>
                              <p:par>
                                <p:cTn id="49" presetID="2" presetClass="entr" presetSubtype="2" accel="25000" decel="7500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2000" fill="hold"/>
                                        <p:tgtEl>
                                          <p:spTgt spid="22"/>
                                        </p:tgtEl>
                                        <p:attrNameLst>
                                          <p:attrName>ppt_x</p:attrName>
                                        </p:attrNameLst>
                                      </p:cBhvr>
                                      <p:tavLst>
                                        <p:tav tm="0">
                                          <p:val>
                                            <p:strVal val="1+#ppt_w/2"/>
                                          </p:val>
                                        </p:tav>
                                        <p:tav tm="100000">
                                          <p:val>
                                            <p:strVal val="#ppt_x"/>
                                          </p:val>
                                        </p:tav>
                                      </p:tavLst>
                                    </p:anim>
                                    <p:anim calcmode="lin" valueType="num">
                                      <p:cBhvr additive="base">
                                        <p:cTn id="52" dur="2000" fill="hold"/>
                                        <p:tgtEl>
                                          <p:spTgt spid="22"/>
                                        </p:tgtEl>
                                        <p:attrNameLst>
                                          <p:attrName>ppt_y</p:attrName>
                                        </p:attrNameLst>
                                      </p:cBhvr>
                                      <p:tavLst>
                                        <p:tav tm="0">
                                          <p:val>
                                            <p:strVal val="#ppt_y"/>
                                          </p:val>
                                        </p:tav>
                                        <p:tav tm="100000">
                                          <p:val>
                                            <p:strVal val="#ppt_y"/>
                                          </p:val>
                                        </p:tav>
                                      </p:tavLst>
                                    </p:anim>
                                  </p:childTnLst>
                                </p:cTn>
                              </p:par>
                              <p:par>
                                <p:cTn id="53" presetID="2" presetClass="entr" presetSubtype="2" accel="25000" decel="75000"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2000" fill="hold"/>
                                        <p:tgtEl>
                                          <p:spTgt spid="25"/>
                                        </p:tgtEl>
                                        <p:attrNameLst>
                                          <p:attrName>ppt_x</p:attrName>
                                        </p:attrNameLst>
                                      </p:cBhvr>
                                      <p:tavLst>
                                        <p:tav tm="0">
                                          <p:val>
                                            <p:strVal val="1+#ppt_w/2"/>
                                          </p:val>
                                        </p:tav>
                                        <p:tav tm="100000">
                                          <p:val>
                                            <p:strVal val="#ppt_x"/>
                                          </p:val>
                                        </p:tav>
                                      </p:tavLst>
                                    </p:anim>
                                    <p:anim calcmode="lin" valueType="num">
                                      <p:cBhvr additive="base">
                                        <p:cTn id="56" dur="2000" fill="hold"/>
                                        <p:tgtEl>
                                          <p:spTgt spid="25"/>
                                        </p:tgtEl>
                                        <p:attrNameLst>
                                          <p:attrName>ppt_y</p:attrName>
                                        </p:attrNameLst>
                                      </p:cBhvr>
                                      <p:tavLst>
                                        <p:tav tm="0">
                                          <p:val>
                                            <p:strVal val="#ppt_y"/>
                                          </p:val>
                                        </p:tav>
                                        <p:tav tm="100000">
                                          <p:val>
                                            <p:strVal val="#ppt_y"/>
                                          </p:val>
                                        </p:tav>
                                      </p:tavLst>
                                    </p:anim>
                                  </p:childTnLst>
                                </p:cTn>
                              </p:par>
                              <p:par>
                                <p:cTn id="57" presetID="2" presetClass="entr" presetSubtype="2" accel="25000" decel="75000" fill="hold" nodeType="with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additive="base">
                                        <p:cTn id="59" dur="2000" fill="hold"/>
                                        <p:tgtEl>
                                          <p:spTgt spid="26"/>
                                        </p:tgtEl>
                                        <p:attrNameLst>
                                          <p:attrName>ppt_x</p:attrName>
                                        </p:attrNameLst>
                                      </p:cBhvr>
                                      <p:tavLst>
                                        <p:tav tm="0">
                                          <p:val>
                                            <p:strVal val="1+#ppt_w/2"/>
                                          </p:val>
                                        </p:tav>
                                        <p:tav tm="100000">
                                          <p:val>
                                            <p:strVal val="#ppt_x"/>
                                          </p:val>
                                        </p:tav>
                                      </p:tavLst>
                                    </p:anim>
                                    <p:anim calcmode="lin" valueType="num">
                                      <p:cBhvr additive="base">
                                        <p:cTn id="60" dur="2000" fill="hold"/>
                                        <p:tgtEl>
                                          <p:spTgt spid="26"/>
                                        </p:tgtEl>
                                        <p:attrNameLst>
                                          <p:attrName>ppt_y</p:attrName>
                                        </p:attrNameLst>
                                      </p:cBhvr>
                                      <p:tavLst>
                                        <p:tav tm="0">
                                          <p:val>
                                            <p:strVal val="#ppt_y"/>
                                          </p:val>
                                        </p:tav>
                                        <p:tav tm="100000">
                                          <p:val>
                                            <p:strVal val="#ppt_y"/>
                                          </p:val>
                                        </p:tav>
                                      </p:tavLst>
                                    </p:anim>
                                  </p:childTnLst>
                                </p:cTn>
                              </p:par>
                              <p:par>
                                <p:cTn id="61" presetID="2" presetClass="entr" presetSubtype="2" accel="25000" decel="7500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additive="base">
                                        <p:cTn id="63" dur="2000" fill="hold"/>
                                        <p:tgtEl>
                                          <p:spTgt spid="27"/>
                                        </p:tgtEl>
                                        <p:attrNameLst>
                                          <p:attrName>ppt_x</p:attrName>
                                        </p:attrNameLst>
                                      </p:cBhvr>
                                      <p:tavLst>
                                        <p:tav tm="0">
                                          <p:val>
                                            <p:strVal val="1+#ppt_w/2"/>
                                          </p:val>
                                        </p:tav>
                                        <p:tav tm="100000">
                                          <p:val>
                                            <p:strVal val="#ppt_x"/>
                                          </p:val>
                                        </p:tav>
                                      </p:tavLst>
                                    </p:anim>
                                    <p:anim calcmode="lin" valueType="num">
                                      <p:cBhvr additive="base">
                                        <p:cTn id="64" dur="2000" fill="hold"/>
                                        <p:tgtEl>
                                          <p:spTgt spid="27"/>
                                        </p:tgtEl>
                                        <p:attrNameLst>
                                          <p:attrName>ppt_y</p:attrName>
                                        </p:attrNameLst>
                                      </p:cBhvr>
                                      <p:tavLst>
                                        <p:tav tm="0">
                                          <p:val>
                                            <p:strVal val="#ppt_y"/>
                                          </p:val>
                                        </p:tav>
                                        <p:tav tm="100000">
                                          <p:val>
                                            <p:strVal val="#ppt_y"/>
                                          </p:val>
                                        </p:tav>
                                      </p:tavLst>
                                    </p:anim>
                                  </p:childTnLst>
                                </p:cTn>
                              </p:par>
                              <p:par>
                                <p:cTn id="65" presetID="2" presetClass="entr" presetSubtype="2" accel="25000" decel="75000" fill="hold" nodeType="with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2000" fill="hold"/>
                                        <p:tgtEl>
                                          <p:spTgt spid="28"/>
                                        </p:tgtEl>
                                        <p:attrNameLst>
                                          <p:attrName>ppt_x</p:attrName>
                                        </p:attrNameLst>
                                      </p:cBhvr>
                                      <p:tavLst>
                                        <p:tav tm="0">
                                          <p:val>
                                            <p:strVal val="1+#ppt_w/2"/>
                                          </p:val>
                                        </p:tav>
                                        <p:tav tm="100000">
                                          <p:val>
                                            <p:strVal val="#ppt_x"/>
                                          </p:val>
                                        </p:tav>
                                      </p:tavLst>
                                    </p:anim>
                                    <p:anim calcmode="lin" valueType="num">
                                      <p:cBhvr additive="base">
                                        <p:cTn id="68" dur="2000" fill="hold"/>
                                        <p:tgtEl>
                                          <p:spTgt spid="28"/>
                                        </p:tgtEl>
                                        <p:attrNameLst>
                                          <p:attrName>ppt_y</p:attrName>
                                        </p:attrNameLst>
                                      </p:cBhvr>
                                      <p:tavLst>
                                        <p:tav tm="0">
                                          <p:val>
                                            <p:strVal val="#ppt_y"/>
                                          </p:val>
                                        </p:tav>
                                        <p:tav tm="100000">
                                          <p:val>
                                            <p:strVal val="#ppt_y"/>
                                          </p:val>
                                        </p:tav>
                                      </p:tavLst>
                                    </p:anim>
                                  </p:childTnLst>
                                </p:cTn>
                              </p:par>
                            </p:childTnLst>
                          </p:cTn>
                        </p:par>
                        <p:par>
                          <p:cTn id="69" fill="hold">
                            <p:stCondLst>
                              <p:cond delay="2000"/>
                            </p:stCondLst>
                            <p:childTnLst>
                              <p:par>
                                <p:cTn id="70" presetID="10" presetClass="entr" presetSubtype="0" fill="hold" nodeType="afterEffect">
                                  <p:stCondLst>
                                    <p:cond delay="700"/>
                                  </p:stCondLst>
                                  <p:childTnLst>
                                    <p:set>
                                      <p:cBhvr>
                                        <p:cTn id="71" dur="1" fill="hold">
                                          <p:stCondLst>
                                            <p:cond delay="0"/>
                                          </p:stCondLst>
                                        </p:cTn>
                                        <p:tgtEl>
                                          <p:spTgt spid="43"/>
                                        </p:tgtEl>
                                        <p:attrNameLst>
                                          <p:attrName>style.visibility</p:attrName>
                                        </p:attrNameLst>
                                      </p:cBhvr>
                                      <p:to>
                                        <p:strVal val="visible"/>
                                      </p:to>
                                    </p:set>
                                    <p:animEffect transition="in" filter="fade">
                                      <p:cBhvr>
                                        <p:cTn id="72" dur="750"/>
                                        <p:tgtEl>
                                          <p:spTgt spid="43"/>
                                        </p:tgtEl>
                                      </p:cBhvr>
                                    </p:animEffect>
                                  </p:childTnLst>
                                </p:cTn>
                              </p:par>
                            </p:childTnLst>
                          </p:cTn>
                        </p:par>
                        <p:par>
                          <p:cTn id="73" fill="hold">
                            <p:stCondLst>
                              <p:cond delay="3450"/>
                            </p:stCondLst>
                            <p:childTnLst>
                              <p:par>
                                <p:cTn id="74" presetID="10" presetClass="entr" presetSubtype="0" fill="hold" nodeType="after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fade">
                                      <p:cBhvr>
                                        <p:cTn id="76" dur="750"/>
                                        <p:tgtEl>
                                          <p:spTgt spid="39"/>
                                        </p:tgtEl>
                                      </p:cBhvr>
                                    </p:animEffect>
                                  </p:childTnLst>
                                </p:cTn>
                              </p:par>
                            </p:childTnLst>
                          </p:cTn>
                        </p:par>
                        <p:par>
                          <p:cTn id="77" fill="hold">
                            <p:stCondLst>
                              <p:cond delay="4200"/>
                            </p:stCondLst>
                            <p:childTnLst>
                              <p:par>
                                <p:cTn id="78" presetID="10" presetClass="entr" presetSubtype="0" fill="hold" nodeType="after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fade">
                                      <p:cBhvr>
                                        <p:cTn id="80" dur="750"/>
                                        <p:tgtEl>
                                          <p:spTgt spid="41"/>
                                        </p:tgtEl>
                                      </p:cBhvr>
                                    </p:animEffect>
                                  </p:childTnLst>
                                </p:cTn>
                              </p:par>
                            </p:childTnLst>
                          </p:cTn>
                        </p:par>
                        <p:par>
                          <p:cTn id="81" fill="hold">
                            <p:stCondLst>
                              <p:cond delay="4950"/>
                            </p:stCondLst>
                            <p:childTnLst>
                              <p:par>
                                <p:cTn id="82" presetID="10" presetClass="entr" presetSubtype="0" fill="hold" nodeType="after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fade">
                                      <p:cBhvr>
                                        <p:cTn id="84" dur="750"/>
                                        <p:tgtEl>
                                          <p:spTgt spid="37"/>
                                        </p:tgtEl>
                                      </p:cBhvr>
                                    </p:animEffect>
                                  </p:childTnLst>
                                </p:cTn>
                              </p:par>
                            </p:childTnLst>
                          </p:cTn>
                        </p:par>
                        <p:par>
                          <p:cTn id="85" fill="hold">
                            <p:stCondLst>
                              <p:cond delay="5700"/>
                            </p:stCondLst>
                            <p:childTnLst>
                              <p:par>
                                <p:cTn id="86" presetID="10" presetClass="entr" presetSubtype="0" fill="hold" nodeType="after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fade">
                                      <p:cBhvr>
                                        <p:cTn id="88" dur="750"/>
                                        <p:tgtEl>
                                          <p:spTgt spid="35"/>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24"/>
                                        </p:tgtEl>
                                        <p:attrNameLst>
                                          <p:attrName>style.visibility</p:attrName>
                                        </p:attrNameLst>
                                      </p:cBhvr>
                                      <p:to>
                                        <p:strVal val="visible"/>
                                      </p:to>
                                    </p:set>
                                    <p:animEffect transition="in" filter="fade">
                                      <p:cBhvr>
                                        <p:cTn id="93" dur="1000"/>
                                        <p:tgtEl>
                                          <p:spTgt spid="24"/>
                                        </p:tgtEl>
                                      </p:cBhvr>
                                    </p:animEffect>
                                  </p:childTnLst>
                                </p:cTn>
                              </p:par>
                              <p:par>
                                <p:cTn id="94" presetID="10" presetClass="entr" presetSubtype="0" fill="hold" nodeType="with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fade">
                                      <p:cBhvr>
                                        <p:cTn id="96" dur="1000"/>
                                        <p:tgtEl>
                                          <p:spTgt spid="29"/>
                                        </p:tgtEl>
                                      </p:cBhvr>
                                    </p:animEffect>
                                  </p:childTnLst>
                                </p:cTn>
                              </p:par>
                              <p:par>
                                <p:cTn id="97" presetID="10" presetClass="entr" presetSubtype="0" fill="hold" nodeType="withEffect">
                                  <p:stCondLst>
                                    <p:cond delay="0"/>
                                  </p:stCondLst>
                                  <p:childTnLst>
                                    <p:set>
                                      <p:cBhvr>
                                        <p:cTn id="98" dur="1" fill="hold">
                                          <p:stCondLst>
                                            <p:cond delay="0"/>
                                          </p:stCondLst>
                                        </p:cTn>
                                        <p:tgtEl>
                                          <p:spTgt spid="23"/>
                                        </p:tgtEl>
                                        <p:attrNameLst>
                                          <p:attrName>style.visibility</p:attrName>
                                        </p:attrNameLst>
                                      </p:cBhvr>
                                      <p:to>
                                        <p:strVal val="visible"/>
                                      </p:to>
                                    </p:set>
                                    <p:animEffect transition="in" filter="fade">
                                      <p:cBhvr>
                                        <p:cTn id="99" dur="1000"/>
                                        <p:tgtEl>
                                          <p:spTgt spid="23"/>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44"/>
                                        </p:tgtEl>
                                        <p:attrNameLst>
                                          <p:attrName>style.visibility</p:attrName>
                                        </p:attrNameLst>
                                      </p:cBhvr>
                                      <p:to>
                                        <p:strVal val="visible"/>
                                      </p:to>
                                    </p:set>
                                    <p:animEffect transition="in" filter="fade">
                                      <p:cBhvr>
                                        <p:cTn id="102"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9" grpId="0" animBg="1"/>
      <p:bldP spid="21" grpId="0" animBg="1"/>
      <p:bldP spid="9" grpId="0"/>
      <p:bldP spid="17" grpId="0"/>
      <p:bldP spid="18" grpId="0"/>
      <p:bldP spid="20" grpId="0"/>
      <p:bldP spid="22" grpId="0"/>
      <p:bldP spid="44" grpId="0" animBg="1"/>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B36515-9565-FE68-F4C8-31DCB5F62AE1}"/>
              </a:ext>
            </a:extLst>
          </p:cNvPr>
          <p:cNvSpPr/>
          <p:nvPr/>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8DB8EA83-F4E6-9C8E-BA4D-6F28FBC5FB37}"/>
              </a:ext>
            </a:extLst>
          </p:cNvPr>
          <p:cNvPicPr>
            <a:picLocks noChangeAspect="1"/>
          </p:cNvPicPr>
          <p:nvPr/>
        </p:nvPicPr>
        <p:blipFill>
          <a:blip r:embed="rId3" cstate="hqprint">
            <a:alphaModFix amt="37000"/>
            <a:extLst>
              <a:ext uri="{28A0092B-C50C-407E-A947-70E740481C1C}">
                <a14:useLocalDpi xmlns:a14="http://schemas.microsoft.com/office/drawing/2010/main"/>
              </a:ext>
            </a:extLst>
          </a:blip>
          <a:stretch>
            <a:fillRect/>
          </a:stretch>
        </p:blipFill>
        <p:spPr>
          <a:xfrm>
            <a:off x="-290287" y="2823114"/>
            <a:ext cx="15714689" cy="1783942"/>
          </a:xfrm>
          <a:prstGeom prst="rect">
            <a:avLst/>
          </a:prstGeom>
        </p:spPr>
      </p:pic>
      <p:sp>
        <p:nvSpPr>
          <p:cNvPr id="5" name="Arrow: Left 4">
            <a:extLst>
              <a:ext uri="{FF2B5EF4-FFF2-40B4-BE49-F238E27FC236}">
                <a16:creationId xmlns:a16="http://schemas.microsoft.com/office/drawing/2014/main" id="{22CFF093-0B91-D0F6-B601-9F21750F0E80}"/>
              </a:ext>
            </a:extLst>
          </p:cNvPr>
          <p:cNvSpPr/>
          <p:nvPr/>
        </p:nvSpPr>
        <p:spPr>
          <a:xfrm>
            <a:off x="-428172" y="3429000"/>
            <a:ext cx="13048343" cy="312111"/>
          </a:xfrm>
          <a:prstGeom prst="lef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35F8206-AB6A-EC2F-4980-6C2380B788E4}"/>
              </a:ext>
            </a:extLst>
          </p:cNvPr>
          <p:cNvSpPr/>
          <p:nvPr/>
        </p:nvSpPr>
        <p:spPr>
          <a:xfrm>
            <a:off x="813859" y="3305535"/>
            <a:ext cx="514952" cy="514952"/>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C7F683A-FA18-0EA6-A25D-6A15FD093541}"/>
              </a:ext>
            </a:extLst>
          </p:cNvPr>
          <p:cNvSpPr/>
          <p:nvPr/>
        </p:nvSpPr>
        <p:spPr>
          <a:xfrm>
            <a:off x="2534387" y="3305535"/>
            <a:ext cx="514952" cy="514952"/>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F1F0720-1FEE-38C9-0955-FB1C82BEDB9A}"/>
              </a:ext>
            </a:extLst>
          </p:cNvPr>
          <p:cNvSpPr/>
          <p:nvPr/>
        </p:nvSpPr>
        <p:spPr>
          <a:xfrm>
            <a:off x="4908072" y="3312469"/>
            <a:ext cx="514952" cy="514952"/>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6D4DFCBE-27F4-0CF4-F449-5C0FECC51E30}"/>
              </a:ext>
            </a:extLst>
          </p:cNvPr>
          <p:cNvCxnSpPr>
            <a:cxnSpLocks/>
          </p:cNvCxnSpPr>
          <p:nvPr/>
        </p:nvCxnSpPr>
        <p:spPr>
          <a:xfrm>
            <a:off x="1071335" y="3938451"/>
            <a:ext cx="0" cy="26125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 name="Oval 18">
            <a:extLst>
              <a:ext uri="{FF2B5EF4-FFF2-40B4-BE49-F238E27FC236}">
                <a16:creationId xmlns:a16="http://schemas.microsoft.com/office/drawing/2014/main" id="{82EF41B8-B325-DA57-3A5C-18C57A59DEA2}"/>
              </a:ext>
            </a:extLst>
          </p:cNvPr>
          <p:cNvSpPr/>
          <p:nvPr/>
        </p:nvSpPr>
        <p:spPr>
          <a:xfrm>
            <a:off x="6539979" y="3312469"/>
            <a:ext cx="514952" cy="514952"/>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C740884-7013-D1FE-C9FD-36C6D5B05876}"/>
              </a:ext>
            </a:extLst>
          </p:cNvPr>
          <p:cNvSpPr/>
          <p:nvPr/>
        </p:nvSpPr>
        <p:spPr>
          <a:xfrm>
            <a:off x="7796710" y="3309484"/>
            <a:ext cx="514952" cy="514952"/>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C8C9B868-9E51-8895-9B84-6DA9E2051049}"/>
              </a:ext>
            </a:extLst>
          </p:cNvPr>
          <p:cNvCxnSpPr>
            <a:cxnSpLocks/>
          </p:cNvCxnSpPr>
          <p:nvPr/>
        </p:nvCxnSpPr>
        <p:spPr>
          <a:xfrm>
            <a:off x="2791863" y="2930238"/>
            <a:ext cx="0" cy="26125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3C62A4E9-9B8E-50DC-0A75-A05590E73908}"/>
              </a:ext>
            </a:extLst>
          </p:cNvPr>
          <p:cNvCxnSpPr>
            <a:cxnSpLocks/>
          </p:cNvCxnSpPr>
          <p:nvPr/>
        </p:nvCxnSpPr>
        <p:spPr>
          <a:xfrm>
            <a:off x="5165548" y="3938451"/>
            <a:ext cx="0" cy="26125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BC17762A-E23D-DA00-10A6-192868A12AAD}"/>
              </a:ext>
            </a:extLst>
          </p:cNvPr>
          <p:cNvCxnSpPr>
            <a:cxnSpLocks/>
          </p:cNvCxnSpPr>
          <p:nvPr/>
        </p:nvCxnSpPr>
        <p:spPr>
          <a:xfrm>
            <a:off x="6797455" y="2973161"/>
            <a:ext cx="0" cy="26125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F26D1558-5EC1-EDAA-B1BF-025A2C8E88E4}"/>
              </a:ext>
            </a:extLst>
          </p:cNvPr>
          <p:cNvCxnSpPr>
            <a:cxnSpLocks/>
          </p:cNvCxnSpPr>
          <p:nvPr/>
        </p:nvCxnSpPr>
        <p:spPr>
          <a:xfrm>
            <a:off x="8058721" y="3938451"/>
            <a:ext cx="0" cy="26125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35" name="Picture 34" descr="A person and person dancing&#10;&#10;Description automatically generated with medium confidence">
            <a:extLst>
              <a:ext uri="{FF2B5EF4-FFF2-40B4-BE49-F238E27FC236}">
                <a16:creationId xmlns:a16="http://schemas.microsoft.com/office/drawing/2014/main" id="{6AF4C46C-E05A-E9F3-58D9-C36C649C6CAD}"/>
              </a:ext>
            </a:extLst>
          </p:cNvPr>
          <p:cNvPicPr>
            <a:picLocks noChangeAspect="1"/>
          </p:cNvPicPr>
          <p:nvPr/>
        </p:nvPicPr>
        <p:blipFill rotWithShape="1">
          <a:blip r:embed="rId4">
            <a:extLst>
              <a:ext uri="{28A0092B-C50C-407E-A947-70E740481C1C}">
                <a14:useLocalDpi xmlns:a14="http://schemas.microsoft.com/office/drawing/2010/main"/>
              </a:ext>
            </a:extLst>
          </a:blip>
          <a:srcRect l="16187" r="16187"/>
          <a:stretch/>
        </p:blipFill>
        <p:spPr>
          <a:xfrm>
            <a:off x="8490870" y="4536235"/>
            <a:ext cx="2036847" cy="2036847"/>
          </a:xfrm>
          <a:prstGeom prst="ellipse">
            <a:avLst/>
          </a:prstGeom>
        </p:spPr>
      </p:pic>
      <p:pic>
        <p:nvPicPr>
          <p:cNvPr id="37" name="Picture 36" descr="A group of people dancing&#10;&#10;Description automatically generated with medium confidence">
            <a:extLst>
              <a:ext uri="{FF2B5EF4-FFF2-40B4-BE49-F238E27FC236}">
                <a16:creationId xmlns:a16="http://schemas.microsoft.com/office/drawing/2014/main" id="{4C4F13C4-2C49-CE32-5CB8-3A68655999F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29338" t="5414" r="21153" b="20346"/>
          <a:stretch/>
        </p:blipFill>
        <p:spPr>
          <a:xfrm>
            <a:off x="7101530" y="555467"/>
            <a:ext cx="1946278" cy="1946278"/>
          </a:xfrm>
          <a:prstGeom prst="ellipse">
            <a:avLst/>
          </a:prstGeom>
        </p:spPr>
      </p:pic>
      <p:pic>
        <p:nvPicPr>
          <p:cNvPr id="39" name="Picture 38" descr="A group of people in a room&#10;&#10;Description automatically generated with medium confidence">
            <a:extLst>
              <a:ext uri="{FF2B5EF4-FFF2-40B4-BE49-F238E27FC236}">
                <a16:creationId xmlns:a16="http://schemas.microsoft.com/office/drawing/2014/main" id="{0699B3C1-4ADE-D099-DD14-09DDF22344B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18109" t="13645" r="26421" b="3192"/>
          <a:stretch/>
        </p:blipFill>
        <p:spPr>
          <a:xfrm>
            <a:off x="2688735" y="191452"/>
            <a:ext cx="2414408" cy="2414408"/>
          </a:xfrm>
          <a:prstGeom prst="ellipse">
            <a:avLst/>
          </a:prstGeom>
        </p:spPr>
      </p:pic>
      <p:pic>
        <p:nvPicPr>
          <p:cNvPr id="41" name="Picture 40" descr="A group of people playing instruments&#10;&#10;Description automatically generated">
            <a:extLst>
              <a:ext uri="{FF2B5EF4-FFF2-40B4-BE49-F238E27FC236}">
                <a16:creationId xmlns:a16="http://schemas.microsoft.com/office/drawing/2014/main" id="{6B51E8D3-EFA2-3F3A-9569-ACEA59B8A223}"/>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27745" t="9704" r="40085" b="42039"/>
          <a:stretch/>
        </p:blipFill>
        <p:spPr>
          <a:xfrm>
            <a:off x="5523856" y="4888032"/>
            <a:ext cx="1897310" cy="1897310"/>
          </a:xfrm>
          <a:prstGeom prst="ellipse">
            <a:avLst/>
          </a:prstGeom>
        </p:spPr>
      </p:pic>
      <p:pic>
        <p:nvPicPr>
          <p:cNvPr id="43" name="Picture 42" descr="A group of people sitting together&#10;&#10;Description automatically generated with medium confidence">
            <a:extLst>
              <a:ext uri="{FF2B5EF4-FFF2-40B4-BE49-F238E27FC236}">
                <a16:creationId xmlns:a16="http://schemas.microsoft.com/office/drawing/2014/main" id="{21168969-4A74-E905-0C88-2D6F09AB5F72}"/>
              </a:ext>
            </a:extLst>
          </p:cNvPr>
          <p:cNvPicPr>
            <a:picLocks noChangeAspect="1"/>
          </p:cNvPicPr>
          <p:nvPr/>
        </p:nvPicPr>
        <p:blipFill rotWithShape="1">
          <a:blip r:embed="rId8">
            <a:extLst>
              <a:ext uri="{28A0092B-C50C-407E-A947-70E740481C1C}">
                <a14:useLocalDpi xmlns:a14="http://schemas.microsoft.com/office/drawing/2010/main"/>
              </a:ext>
            </a:extLst>
          </a:blip>
          <a:srcRect l="21933" r="21933"/>
          <a:stretch/>
        </p:blipFill>
        <p:spPr>
          <a:xfrm>
            <a:off x="823796" y="4767177"/>
            <a:ext cx="1897310" cy="1897310"/>
          </a:xfrm>
          <a:prstGeom prst="ellipse">
            <a:avLst/>
          </a:prstGeom>
        </p:spPr>
      </p:pic>
      <p:sp>
        <p:nvSpPr>
          <p:cNvPr id="9" name="TextBox 8">
            <a:extLst>
              <a:ext uri="{FF2B5EF4-FFF2-40B4-BE49-F238E27FC236}">
                <a16:creationId xmlns:a16="http://schemas.microsoft.com/office/drawing/2014/main" id="{2D546EAC-E245-3232-15B9-40CF0AD4BE31}"/>
              </a:ext>
            </a:extLst>
          </p:cNvPr>
          <p:cNvSpPr txBox="1"/>
          <p:nvPr/>
        </p:nvSpPr>
        <p:spPr>
          <a:xfrm>
            <a:off x="549141" y="4331593"/>
            <a:ext cx="1828800" cy="738664"/>
          </a:xfrm>
          <a:prstGeom prst="rect">
            <a:avLst/>
          </a:prstGeom>
          <a:noFill/>
        </p:spPr>
        <p:txBody>
          <a:bodyPr wrap="square" rtlCol="0">
            <a:spAutoFit/>
          </a:bodyPr>
          <a:lstStyle/>
          <a:p>
            <a:r>
              <a:rPr lang="en-US" sz="2400" b="1" i="1">
                <a:solidFill>
                  <a:schemeClr val="accent1"/>
                </a:solidFill>
              </a:rPr>
              <a:t>1873</a:t>
            </a:r>
            <a:endParaRPr lang="en-US" b="1" i="1">
              <a:solidFill>
                <a:schemeClr val="accent1"/>
              </a:solidFill>
            </a:endParaRPr>
          </a:p>
          <a:p>
            <a:r>
              <a:rPr lang="en-US">
                <a:solidFill>
                  <a:schemeClr val="bg1"/>
                </a:solidFill>
              </a:rPr>
              <a:t>May Festival</a:t>
            </a:r>
          </a:p>
        </p:txBody>
      </p:sp>
      <p:sp>
        <p:nvSpPr>
          <p:cNvPr id="17" name="TextBox 16">
            <a:extLst>
              <a:ext uri="{FF2B5EF4-FFF2-40B4-BE49-F238E27FC236}">
                <a16:creationId xmlns:a16="http://schemas.microsoft.com/office/drawing/2014/main" id="{A8E89803-8182-D5CA-5D75-4040E9C44317}"/>
              </a:ext>
            </a:extLst>
          </p:cNvPr>
          <p:cNvSpPr txBox="1"/>
          <p:nvPr/>
        </p:nvSpPr>
        <p:spPr>
          <a:xfrm>
            <a:off x="2312304" y="1819620"/>
            <a:ext cx="1828800" cy="1015663"/>
          </a:xfrm>
          <a:prstGeom prst="rect">
            <a:avLst/>
          </a:prstGeom>
          <a:noFill/>
        </p:spPr>
        <p:txBody>
          <a:bodyPr wrap="square" rtlCol="0">
            <a:spAutoFit/>
          </a:bodyPr>
          <a:lstStyle/>
          <a:p>
            <a:r>
              <a:rPr lang="en-US" sz="2400" b="1" i="1">
                <a:solidFill>
                  <a:schemeClr val="accent1"/>
                </a:solidFill>
              </a:rPr>
              <a:t>1881</a:t>
            </a:r>
            <a:endParaRPr lang="en-US" b="1" i="1">
              <a:solidFill>
                <a:schemeClr val="accent1"/>
              </a:solidFill>
            </a:endParaRPr>
          </a:p>
          <a:p>
            <a:r>
              <a:rPr lang="en-US">
                <a:solidFill>
                  <a:schemeClr val="bg1"/>
                </a:solidFill>
              </a:rPr>
              <a:t>Cincinnati Art Museum</a:t>
            </a:r>
          </a:p>
        </p:txBody>
      </p:sp>
      <p:sp>
        <p:nvSpPr>
          <p:cNvPr id="18" name="TextBox 17">
            <a:extLst>
              <a:ext uri="{FF2B5EF4-FFF2-40B4-BE49-F238E27FC236}">
                <a16:creationId xmlns:a16="http://schemas.microsoft.com/office/drawing/2014/main" id="{8568FD42-3C93-0702-0C0F-0DCFD471E07A}"/>
              </a:ext>
            </a:extLst>
          </p:cNvPr>
          <p:cNvSpPr txBox="1"/>
          <p:nvPr/>
        </p:nvSpPr>
        <p:spPr>
          <a:xfrm>
            <a:off x="4705167" y="4322201"/>
            <a:ext cx="1828800" cy="1292662"/>
          </a:xfrm>
          <a:prstGeom prst="rect">
            <a:avLst/>
          </a:prstGeom>
          <a:noFill/>
        </p:spPr>
        <p:txBody>
          <a:bodyPr wrap="square" rtlCol="0">
            <a:spAutoFit/>
          </a:bodyPr>
          <a:lstStyle/>
          <a:p>
            <a:r>
              <a:rPr lang="en-US" sz="2400" b="1" i="1">
                <a:solidFill>
                  <a:schemeClr val="accent1"/>
                </a:solidFill>
              </a:rPr>
              <a:t>1895</a:t>
            </a:r>
            <a:endParaRPr lang="en-US" b="1" i="1">
              <a:solidFill>
                <a:schemeClr val="accent1"/>
              </a:solidFill>
            </a:endParaRPr>
          </a:p>
          <a:p>
            <a:r>
              <a:rPr lang="en-US">
                <a:solidFill>
                  <a:schemeClr val="bg1"/>
                </a:solidFill>
              </a:rPr>
              <a:t>Cincinnati Symphony Orchestra</a:t>
            </a:r>
          </a:p>
        </p:txBody>
      </p:sp>
      <p:sp>
        <p:nvSpPr>
          <p:cNvPr id="20" name="TextBox 19">
            <a:extLst>
              <a:ext uri="{FF2B5EF4-FFF2-40B4-BE49-F238E27FC236}">
                <a16:creationId xmlns:a16="http://schemas.microsoft.com/office/drawing/2014/main" id="{BB831677-2F72-74DC-C8F9-B1484E1D92BD}"/>
              </a:ext>
            </a:extLst>
          </p:cNvPr>
          <p:cNvSpPr txBox="1"/>
          <p:nvPr/>
        </p:nvSpPr>
        <p:spPr>
          <a:xfrm>
            <a:off x="6222098" y="1574989"/>
            <a:ext cx="1828800" cy="1292662"/>
          </a:xfrm>
          <a:prstGeom prst="rect">
            <a:avLst/>
          </a:prstGeom>
          <a:noFill/>
        </p:spPr>
        <p:txBody>
          <a:bodyPr wrap="square" rtlCol="0">
            <a:spAutoFit/>
          </a:bodyPr>
          <a:lstStyle/>
          <a:p>
            <a:r>
              <a:rPr lang="en-US" sz="2400" b="1" i="1">
                <a:solidFill>
                  <a:schemeClr val="accent1"/>
                </a:solidFill>
              </a:rPr>
              <a:t>1919</a:t>
            </a:r>
            <a:endParaRPr lang="en-US" b="1" i="1">
              <a:solidFill>
                <a:schemeClr val="accent1"/>
              </a:solidFill>
            </a:endParaRPr>
          </a:p>
          <a:p>
            <a:r>
              <a:rPr lang="en-US">
                <a:solidFill>
                  <a:schemeClr val="bg1"/>
                </a:solidFill>
              </a:rPr>
              <a:t>The Children’s Theatre of Cincinnati</a:t>
            </a:r>
          </a:p>
        </p:txBody>
      </p:sp>
      <p:sp>
        <p:nvSpPr>
          <p:cNvPr id="22" name="TextBox 21">
            <a:extLst>
              <a:ext uri="{FF2B5EF4-FFF2-40B4-BE49-F238E27FC236}">
                <a16:creationId xmlns:a16="http://schemas.microsoft.com/office/drawing/2014/main" id="{ADDEB679-D526-7E15-C793-6A598923710C}"/>
              </a:ext>
            </a:extLst>
          </p:cNvPr>
          <p:cNvSpPr txBox="1"/>
          <p:nvPr/>
        </p:nvSpPr>
        <p:spPr>
          <a:xfrm>
            <a:off x="7680494" y="4292475"/>
            <a:ext cx="1828800" cy="1015663"/>
          </a:xfrm>
          <a:prstGeom prst="rect">
            <a:avLst/>
          </a:prstGeom>
          <a:noFill/>
        </p:spPr>
        <p:txBody>
          <a:bodyPr wrap="square" rtlCol="0">
            <a:spAutoFit/>
          </a:bodyPr>
          <a:lstStyle/>
          <a:p>
            <a:r>
              <a:rPr lang="en-US" sz="2400" b="1" i="1">
                <a:solidFill>
                  <a:schemeClr val="accent1"/>
                </a:solidFill>
              </a:rPr>
              <a:t>1920</a:t>
            </a:r>
            <a:endParaRPr lang="en-US" b="1" i="1">
              <a:solidFill>
                <a:schemeClr val="accent1"/>
              </a:solidFill>
            </a:endParaRPr>
          </a:p>
          <a:p>
            <a:r>
              <a:rPr lang="en-US">
                <a:solidFill>
                  <a:schemeClr val="bg1"/>
                </a:solidFill>
              </a:rPr>
              <a:t>Cincinnati Opera</a:t>
            </a:r>
          </a:p>
        </p:txBody>
      </p:sp>
      <p:sp>
        <p:nvSpPr>
          <p:cNvPr id="44" name="Rectangle 43">
            <a:extLst>
              <a:ext uri="{FF2B5EF4-FFF2-40B4-BE49-F238E27FC236}">
                <a16:creationId xmlns:a16="http://schemas.microsoft.com/office/drawing/2014/main" id="{A6A21A95-E35C-3A2C-D842-A32D838097CC}"/>
              </a:ext>
            </a:extLst>
          </p:cNvPr>
          <p:cNvSpPr/>
          <p:nvPr/>
        </p:nvSpPr>
        <p:spPr>
          <a:xfrm>
            <a:off x="-1" y="0"/>
            <a:ext cx="12192000" cy="6858000"/>
          </a:xfrm>
          <a:prstGeom prst="rect">
            <a:avLst/>
          </a:prstGeom>
          <a:solidFill>
            <a:schemeClr val="tx1">
              <a:alpha val="4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AA711AA4-3F0E-C727-1A72-3FE408C2A85D}"/>
              </a:ext>
            </a:extLst>
          </p:cNvPr>
          <p:cNvPicPr>
            <a:picLocks noChangeAspect="1"/>
          </p:cNvPicPr>
          <p:nvPr/>
        </p:nvPicPr>
        <p:blipFill>
          <a:blip r:embed="rId9" cstate="hqprint">
            <a:extLst>
              <a:ext uri="{28A0092B-C50C-407E-A947-70E740481C1C}">
                <a14:useLocalDpi xmlns:a14="http://schemas.microsoft.com/office/drawing/2010/main"/>
              </a:ext>
            </a:extLst>
          </a:blip>
          <a:srcRect/>
          <a:stretch/>
        </p:blipFill>
        <p:spPr>
          <a:xfrm>
            <a:off x="10235008" y="3124155"/>
            <a:ext cx="921799" cy="921799"/>
          </a:xfrm>
          <a:prstGeom prst="rect">
            <a:avLst/>
          </a:prstGeom>
        </p:spPr>
      </p:pic>
      <p:sp>
        <p:nvSpPr>
          <p:cNvPr id="24" name="TextBox 23">
            <a:extLst>
              <a:ext uri="{FF2B5EF4-FFF2-40B4-BE49-F238E27FC236}">
                <a16:creationId xmlns:a16="http://schemas.microsoft.com/office/drawing/2014/main" id="{86B6E4D4-607F-0BAE-2C13-D2EAFCD9C376}"/>
              </a:ext>
            </a:extLst>
          </p:cNvPr>
          <p:cNvSpPr txBox="1"/>
          <p:nvPr/>
        </p:nvSpPr>
        <p:spPr>
          <a:xfrm>
            <a:off x="9826279" y="879951"/>
            <a:ext cx="1828800" cy="1077218"/>
          </a:xfrm>
          <a:prstGeom prst="rect">
            <a:avLst/>
          </a:prstGeom>
          <a:noFill/>
        </p:spPr>
        <p:txBody>
          <a:bodyPr wrap="square" rtlCol="0">
            <a:spAutoFit/>
          </a:bodyPr>
          <a:lstStyle/>
          <a:p>
            <a:r>
              <a:rPr lang="en-US" sz="3600" b="1" i="1">
                <a:solidFill>
                  <a:schemeClr val="bg1"/>
                </a:solidFill>
              </a:rPr>
              <a:t>1927</a:t>
            </a:r>
            <a:endParaRPr lang="en-US" sz="2800" b="1" i="1">
              <a:solidFill>
                <a:schemeClr val="bg1"/>
              </a:solidFill>
            </a:endParaRPr>
          </a:p>
          <a:p>
            <a:r>
              <a:rPr lang="en-US" sz="2800">
                <a:solidFill>
                  <a:schemeClr val="bg1"/>
                </a:solidFill>
              </a:rPr>
              <a:t>ArtsWave</a:t>
            </a:r>
          </a:p>
        </p:txBody>
      </p:sp>
      <p:cxnSp>
        <p:nvCxnSpPr>
          <p:cNvPr id="29" name="Straight Connector 28">
            <a:extLst>
              <a:ext uri="{FF2B5EF4-FFF2-40B4-BE49-F238E27FC236}">
                <a16:creationId xmlns:a16="http://schemas.microsoft.com/office/drawing/2014/main" id="{0B7803B6-417A-59C5-01C5-744E1987E45F}"/>
              </a:ext>
            </a:extLst>
          </p:cNvPr>
          <p:cNvCxnSpPr>
            <a:cxnSpLocks/>
          </p:cNvCxnSpPr>
          <p:nvPr/>
        </p:nvCxnSpPr>
        <p:spPr>
          <a:xfrm>
            <a:off x="10670507" y="2056033"/>
            <a:ext cx="0" cy="917128"/>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67183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88000" decel="12000" fill="hold" grpId="0" nodeType="withEffect">
                                  <p:stCondLst>
                                    <p:cond delay="0"/>
                                  </p:stCondLst>
                                  <p:childTnLst>
                                    <p:anim calcmode="lin" valueType="num">
                                      <p:cBhvr additive="base">
                                        <p:cTn id="6" dur="2000"/>
                                        <p:tgtEl>
                                          <p:spTgt spid="5"/>
                                        </p:tgtEl>
                                        <p:attrNameLst>
                                          <p:attrName>ppt_x</p:attrName>
                                        </p:attrNameLst>
                                      </p:cBhvr>
                                      <p:tavLst>
                                        <p:tav tm="0">
                                          <p:val>
                                            <p:strVal val="ppt_x"/>
                                          </p:val>
                                        </p:tav>
                                        <p:tav tm="100000">
                                          <p:val>
                                            <p:strVal val="0-ppt_w/2"/>
                                          </p:val>
                                        </p:tav>
                                      </p:tavLst>
                                    </p:anim>
                                    <p:anim calcmode="lin" valueType="num">
                                      <p:cBhvr additive="base">
                                        <p:cTn id="7" dur="2000"/>
                                        <p:tgtEl>
                                          <p:spTgt spid="5"/>
                                        </p:tgtEl>
                                        <p:attrNameLst>
                                          <p:attrName>ppt_y</p:attrName>
                                        </p:attrNameLst>
                                      </p:cBhvr>
                                      <p:tavLst>
                                        <p:tav tm="0">
                                          <p:val>
                                            <p:strVal val="ppt_y"/>
                                          </p:val>
                                        </p:tav>
                                        <p:tav tm="100000">
                                          <p:val>
                                            <p:strVal val="ppt_y"/>
                                          </p:val>
                                        </p:tav>
                                      </p:tavLst>
                                    </p:anim>
                                    <p:set>
                                      <p:cBhvr>
                                        <p:cTn id="8" dur="1" fill="hold">
                                          <p:stCondLst>
                                            <p:cond delay="1999"/>
                                          </p:stCondLst>
                                        </p:cTn>
                                        <p:tgtEl>
                                          <p:spTgt spid="5"/>
                                        </p:tgtEl>
                                        <p:attrNameLst>
                                          <p:attrName>style.visibility</p:attrName>
                                        </p:attrNameLst>
                                      </p:cBhvr>
                                      <p:to>
                                        <p:strVal val="hidden"/>
                                      </p:to>
                                    </p:set>
                                  </p:childTnLst>
                                </p:cTn>
                              </p:par>
                              <p:par>
                                <p:cTn id="9" presetID="2" presetClass="exit" presetSubtype="8" accel="88000" decel="12000" fill="hold" grpId="0" nodeType="withEffect">
                                  <p:stCondLst>
                                    <p:cond delay="0"/>
                                  </p:stCondLst>
                                  <p:childTnLst>
                                    <p:anim calcmode="lin" valueType="num">
                                      <p:cBhvr additive="base">
                                        <p:cTn id="10" dur="2000"/>
                                        <p:tgtEl>
                                          <p:spTgt spid="9"/>
                                        </p:tgtEl>
                                        <p:attrNameLst>
                                          <p:attrName>ppt_x</p:attrName>
                                        </p:attrNameLst>
                                      </p:cBhvr>
                                      <p:tavLst>
                                        <p:tav tm="0">
                                          <p:val>
                                            <p:strVal val="ppt_x"/>
                                          </p:val>
                                        </p:tav>
                                        <p:tav tm="100000">
                                          <p:val>
                                            <p:strVal val="0-ppt_w/2"/>
                                          </p:val>
                                        </p:tav>
                                      </p:tavLst>
                                    </p:anim>
                                    <p:anim calcmode="lin" valueType="num">
                                      <p:cBhvr additive="base">
                                        <p:cTn id="11" dur="2000"/>
                                        <p:tgtEl>
                                          <p:spTgt spid="9"/>
                                        </p:tgtEl>
                                        <p:attrNameLst>
                                          <p:attrName>ppt_y</p:attrName>
                                        </p:attrNameLst>
                                      </p:cBhvr>
                                      <p:tavLst>
                                        <p:tav tm="0">
                                          <p:val>
                                            <p:strVal val="ppt_y"/>
                                          </p:val>
                                        </p:tav>
                                        <p:tav tm="100000">
                                          <p:val>
                                            <p:strVal val="ppt_y"/>
                                          </p:val>
                                        </p:tav>
                                      </p:tavLst>
                                    </p:anim>
                                    <p:set>
                                      <p:cBhvr>
                                        <p:cTn id="12" dur="1" fill="hold">
                                          <p:stCondLst>
                                            <p:cond delay="1999"/>
                                          </p:stCondLst>
                                        </p:cTn>
                                        <p:tgtEl>
                                          <p:spTgt spid="9"/>
                                        </p:tgtEl>
                                        <p:attrNameLst>
                                          <p:attrName>style.visibility</p:attrName>
                                        </p:attrNameLst>
                                      </p:cBhvr>
                                      <p:to>
                                        <p:strVal val="hidden"/>
                                      </p:to>
                                    </p:set>
                                  </p:childTnLst>
                                </p:cTn>
                              </p:par>
                              <p:par>
                                <p:cTn id="13" presetID="2" presetClass="exit" presetSubtype="8" accel="88000" decel="12000" fill="hold" grpId="0" nodeType="withEffect">
                                  <p:stCondLst>
                                    <p:cond delay="0"/>
                                  </p:stCondLst>
                                  <p:childTnLst>
                                    <p:anim calcmode="lin" valueType="num">
                                      <p:cBhvr additive="base">
                                        <p:cTn id="14" dur="2000"/>
                                        <p:tgtEl>
                                          <p:spTgt spid="6"/>
                                        </p:tgtEl>
                                        <p:attrNameLst>
                                          <p:attrName>ppt_x</p:attrName>
                                        </p:attrNameLst>
                                      </p:cBhvr>
                                      <p:tavLst>
                                        <p:tav tm="0">
                                          <p:val>
                                            <p:strVal val="ppt_x"/>
                                          </p:val>
                                        </p:tav>
                                        <p:tav tm="100000">
                                          <p:val>
                                            <p:strVal val="0-ppt_w/2"/>
                                          </p:val>
                                        </p:tav>
                                      </p:tavLst>
                                    </p:anim>
                                    <p:anim calcmode="lin" valueType="num">
                                      <p:cBhvr additive="base">
                                        <p:cTn id="15" dur="2000"/>
                                        <p:tgtEl>
                                          <p:spTgt spid="6"/>
                                        </p:tgtEl>
                                        <p:attrNameLst>
                                          <p:attrName>ppt_y</p:attrName>
                                        </p:attrNameLst>
                                      </p:cBhvr>
                                      <p:tavLst>
                                        <p:tav tm="0">
                                          <p:val>
                                            <p:strVal val="ppt_y"/>
                                          </p:val>
                                        </p:tav>
                                        <p:tav tm="100000">
                                          <p:val>
                                            <p:strVal val="ppt_y"/>
                                          </p:val>
                                        </p:tav>
                                      </p:tavLst>
                                    </p:anim>
                                    <p:set>
                                      <p:cBhvr>
                                        <p:cTn id="16" dur="1" fill="hold">
                                          <p:stCondLst>
                                            <p:cond delay="1999"/>
                                          </p:stCondLst>
                                        </p:cTn>
                                        <p:tgtEl>
                                          <p:spTgt spid="6"/>
                                        </p:tgtEl>
                                        <p:attrNameLst>
                                          <p:attrName>style.visibility</p:attrName>
                                        </p:attrNameLst>
                                      </p:cBhvr>
                                      <p:to>
                                        <p:strVal val="hidden"/>
                                      </p:to>
                                    </p:set>
                                  </p:childTnLst>
                                </p:cTn>
                              </p:par>
                              <p:par>
                                <p:cTn id="17" presetID="2" presetClass="exit" presetSubtype="8" accel="88000" decel="12000" fill="hold" nodeType="withEffect">
                                  <p:stCondLst>
                                    <p:cond delay="0"/>
                                  </p:stCondLst>
                                  <p:childTnLst>
                                    <p:anim calcmode="lin" valueType="num">
                                      <p:cBhvr additive="base">
                                        <p:cTn id="18" dur="2000"/>
                                        <p:tgtEl>
                                          <p:spTgt spid="11"/>
                                        </p:tgtEl>
                                        <p:attrNameLst>
                                          <p:attrName>ppt_x</p:attrName>
                                        </p:attrNameLst>
                                      </p:cBhvr>
                                      <p:tavLst>
                                        <p:tav tm="0">
                                          <p:val>
                                            <p:strVal val="ppt_x"/>
                                          </p:val>
                                        </p:tav>
                                        <p:tav tm="100000">
                                          <p:val>
                                            <p:strVal val="0-ppt_w/2"/>
                                          </p:val>
                                        </p:tav>
                                      </p:tavLst>
                                    </p:anim>
                                    <p:anim calcmode="lin" valueType="num">
                                      <p:cBhvr additive="base">
                                        <p:cTn id="19" dur="2000"/>
                                        <p:tgtEl>
                                          <p:spTgt spid="11"/>
                                        </p:tgtEl>
                                        <p:attrNameLst>
                                          <p:attrName>ppt_y</p:attrName>
                                        </p:attrNameLst>
                                      </p:cBhvr>
                                      <p:tavLst>
                                        <p:tav tm="0">
                                          <p:val>
                                            <p:strVal val="ppt_y"/>
                                          </p:val>
                                        </p:tav>
                                        <p:tav tm="100000">
                                          <p:val>
                                            <p:strVal val="ppt_y"/>
                                          </p:val>
                                        </p:tav>
                                      </p:tavLst>
                                    </p:anim>
                                    <p:set>
                                      <p:cBhvr>
                                        <p:cTn id="20" dur="1" fill="hold">
                                          <p:stCondLst>
                                            <p:cond delay="1999"/>
                                          </p:stCondLst>
                                        </p:cTn>
                                        <p:tgtEl>
                                          <p:spTgt spid="11"/>
                                        </p:tgtEl>
                                        <p:attrNameLst>
                                          <p:attrName>style.visibility</p:attrName>
                                        </p:attrNameLst>
                                      </p:cBhvr>
                                      <p:to>
                                        <p:strVal val="hidden"/>
                                      </p:to>
                                    </p:set>
                                  </p:childTnLst>
                                </p:cTn>
                              </p:par>
                              <p:par>
                                <p:cTn id="21" presetID="2" presetClass="exit" presetSubtype="8" accel="88000" decel="12000" fill="hold" grpId="0" nodeType="withEffect">
                                  <p:stCondLst>
                                    <p:cond delay="0"/>
                                  </p:stCondLst>
                                  <p:childTnLst>
                                    <p:anim calcmode="lin" valueType="num">
                                      <p:cBhvr additive="base">
                                        <p:cTn id="22" dur="2000"/>
                                        <p:tgtEl>
                                          <p:spTgt spid="7"/>
                                        </p:tgtEl>
                                        <p:attrNameLst>
                                          <p:attrName>ppt_x</p:attrName>
                                        </p:attrNameLst>
                                      </p:cBhvr>
                                      <p:tavLst>
                                        <p:tav tm="0">
                                          <p:val>
                                            <p:strVal val="ppt_x"/>
                                          </p:val>
                                        </p:tav>
                                        <p:tav tm="100000">
                                          <p:val>
                                            <p:strVal val="0-ppt_w/2"/>
                                          </p:val>
                                        </p:tav>
                                      </p:tavLst>
                                    </p:anim>
                                    <p:anim calcmode="lin" valueType="num">
                                      <p:cBhvr additive="base">
                                        <p:cTn id="23" dur="2000"/>
                                        <p:tgtEl>
                                          <p:spTgt spid="7"/>
                                        </p:tgtEl>
                                        <p:attrNameLst>
                                          <p:attrName>ppt_y</p:attrName>
                                        </p:attrNameLst>
                                      </p:cBhvr>
                                      <p:tavLst>
                                        <p:tav tm="0">
                                          <p:val>
                                            <p:strVal val="ppt_y"/>
                                          </p:val>
                                        </p:tav>
                                        <p:tav tm="100000">
                                          <p:val>
                                            <p:strVal val="ppt_y"/>
                                          </p:val>
                                        </p:tav>
                                      </p:tavLst>
                                    </p:anim>
                                    <p:set>
                                      <p:cBhvr>
                                        <p:cTn id="24" dur="1" fill="hold">
                                          <p:stCondLst>
                                            <p:cond delay="1999"/>
                                          </p:stCondLst>
                                        </p:cTn>
                                        <p:tgtEl>
                                          <p:spTgt spid="7"/>
                                        </p:tgtEl>
                                        <p:attrNameLst>
                                          <p:attrName>style.visibility</p:attrName>
                                        </p:attrNameLst>
                                      </p:cBhvr>
                                      <p:to>
                                        <p:strVal val="hidden"/>
                                      </p:to>
                                    </p:set>
                                  </p:childTnLst>
                                </p:cTn>
                              </p:par>
                              <p:par>
                                <p:cTn id="25" presetID="2" presetClass="exit" presetSubtype="8" accel="88000" decel="12000" fill="hold" grpId="0" nodeType="withEffect">
                                  <p:stCondLst>
                                    <p:cond delay="0"/>
                                  </p:stCondLst>
                                  <p:childTnLst>
                                    <p:anim calcmode="lin" valueType="num">
                                      <p:cBhvr additive="base">
                                        <p:cTn id="26" dur="2000"/>
                                        <p:tgtEl>
                                          <p:spTgt spid="8"/>
                                        </p:tgtEl>
                                        <p:attrNameLst>
                                          <p:attrName>ppt_x</p:attrName>
                                        </p:attrNameLst>
                                      </p:cBhvr>
                                      <p:tavLst>
                                        <p:tav tm="0">
                                          <p:val>
                                            <p:strVal val="ppt_x"/>
                                          </p:val>
                                        </p:tav>
                                        <p:tav tm="100000">
                                          <p:val>
                                            <p:strVal val="0-ppt_w/2"/>
                                          </p:val>
                                        </p:tav>
                                      </p:tavLst>
                                    </p:anim>
                                    <p:anim calcmode="lin" valueType="num">
                                      <p:cBhvr additive="base">
                                        <p:cTn id="27" dur="2000"/>
                                        <p:tgtEl>
                                          <p:spTgt spid="8"/>
                                        </p:tgtEl>
                                        <p:attrNameLst>
                                          <p:attrName>ppt_y</p:attrName>
                                        </p:attrNameLst>
                                      </p:cBhvr>
                                      <p:tavLst>
                                        <p:tav tm="0">
                                          <p:val>
                                            <p:strVal val="ppt_y"/>
                                          </p:val>
                                        </p:tav>
                                        <p:tav tm="100000">
                                          <p:val>
                                            <p:strVal val="ppt_y"/>
                                          </p:val>
                                        </p:tav>
                                      </p:tavLst>
                                    </p:anim>
                                    <p:set>
                                      <p:cBhvr>
                                        <p:cTn id="28" dur="1" fill="hold">
                                          <p:stCondLst>
                                            <p:cond delay="1999"/>
                                          </p:stCondLst>
                                        </p:cTn>
                                        <p:tgtEl>
                                          <p:spTgt spid="8"/>
                                        </p:tgtEl>
                                        <p:attrNameLst>
                                          <p:attrName>style.visibility</p:attrName>
                                        </p:attrNameLst>
                                      </p:cBhvr>
                                      <p:to>
                                        <p:strVal val="hidden"/>
                                      </p:to>
                                    </p:set>
                                  </p:childTnLst>
                                </p:cTn>
                              </p:par>
                              <p:par>
                                <p:cTn id="29" presetID="2" presetClass="exit" presetSubtype="8" accel="88000" decel="12000" fill="hold" grpId="0" nodeType="withEffect">
                                  <p:stCondLst>
                                    <p:cond delay="0"/>
                                  </p:stCondLst>
                                  <p:childTnLst>
                                    <p:anim calcmode="lin" valueType="num">
                                      <p:cBhvr additive="base">
                                        <p:cTn id="30" dur="2000"/>
                                        <p:tgtEl>
                                          <p:spTgt spid="17"/>
                                        </p:tgtEl>
                                        <p:attrNameLst>
                                          <p:attrName>ppt_x</p:attrName>
                                        </p:attrNameLst>
                                      </p:cBhvr>
                                      <p:tavLst>
                                        <p:tav tm="0">
                                          <p:val>
                                            <p:strVal val="ppt_x"/>
                                          </p:val>
                                        </p:tav>
                                        <p:tav tm="100000">
                                          <p:val>
                                            <p:strVal val="0-ppt_w/2"/>
                                          </p:val>
                                        </p:tav>
                                      </p:tavLst>
                                    </p:anim>
                                    <p:anim calcmode="lin" valueType="num">
                                      <p:cBhvr additive="base">
                                        <p:cTn id="31" dur="2000"/>
                                        <p:tgtEl>
                                          <p:spTgt spid="17"/>
                                        </p:tgtEl>
                                        <p:attrNameLst>
                                          <p:attrName>ppt_y</p:attrName>
                                        </p:attrNameLst>
                                      </p:cBhvr>
                                      <p:tavLst>
                                        <p:tav tm="0">
                                          <p:val>
                                            <p:strVal val="ppt_y"/>
                                          </p:val>
                                        </p:tav>
                                        <p:tav tm="100000">
                                          <p:val>
                                            <p:strVal val="ppt_y"/>
                                          </p:val>
                                        </p:tav>
                                      </p:tavLst>
                                    </p:anim>
                                    <p:set>
                                      <p:cBhvr>
                                        <p:cTn id="32" dur="1" fill="hold">
                                          <p:stCondLst>
                                            <p:cond delay="1999"/>
                                          </p:stCondLst>
                                        </p:cTn>
                                        <p:tgtEl>
                                          <p:spTgt spid="17"/>
                                        </p:tgtEl>
                                        <p:attrNameLst>
                                          <p:attrName>style.visibility</p:attrName>
                                        </p:attrNameLst>
                                      </p:cBhvr>
                                      <p:to>
                                        <p:strVal val="hidden"/>
                                      </p:to>
                                    </p:set>
                                  </p:childTnLst>
                                </p:cTn>
                              </p:par>
                              <p:par>
                                <p:cTn id="33" presetID="2" presetClass="exit" presetSubtype="8" accel="88000" decel="12000" fill="hold" grpId="0" nodeType="withEffect">
                                  <p:stCondLst>
                                    <p:cond delay="0"/>
                                  </p:stCondLst>
                                  <p:childTnLst>
                                    <p:anim calcmode="lin" valueType="num">
                                      <p:cBhvr additive="base">
                                        <p:cTn id="34" dur="2000"/>
                                        <p:tgtEl>
                                          <p:spTgt spid="18"/>
                                        </p:tgtEl>
                                        <p:attrNameLst>
                                          <p:attrName>ppt_x</p:attrName>
                                        </p:attrNameLst>
                                      </p:cBhvr>
                                      <p:tavLst>
                                        <p:tav tm="0">
                                          <p:val>
                                            <p:strVal val="ppt_x"/>
                                          </p:val>
                                        </p:tav>
                                        <p:tav tm="100000">
                                          <p:val>
                                            <p:strVal val="0-ppt_w/2"/>
                                          </p:val>
                                        </p:tav>
                                      </p:tavLst>
                                    </p:anim>
                                    <p:anim calcmode="lin" valueType="num">
                                      <p:cBhvr additive="base">
                                        <p:cTn id="35" dur="2000"/>
                                        <p:tgtEl>
                                          <p:spTgt spid="18"/>
                                        </p:tgtEl>
                                        <p:attrNameLst>
                                          <p:attrName>ppt_y</p:attrName>
                                        </p:attrNameLst>
                                      </p:cBhvr>
                                      <p:tavLst>
                                        <p:tav tm="0">
                                          <p:val>
                                            <p:strVal val="ppt_y"/>
                                          </p:val>
                                        </p:tav>
                                        <p:tav tm="100000">
                                          <p:val>
                                            <p:strVal val="ppt_y"/>
                                          </p:val>
                                        </p:tav>
                                      </p:tavLst>
                                    </p:anim>
                                    <p:set>
                                      <p:cBhvr>
                                        <p:cTn id="36" dur="1" fill="hold">
                                          <p:stCondLst>
                                            <p:cond delay="1999"/>
                                          </p:stCondLst>
                                        </p:cTn>
                                        <p:tgtEl>
                                          <p:spTgt spid="18"/>
                                        </p:tgtEl>
                                        <p:attrNameLst>
                                          <p:attrName>style.visibility</p:attrName>
                                        </p:attrNameLst>
                                      </p:cBhvr>
                                      <p:to>
                                        <p:strVal val="hidden"/>
                                      </p:to>
                                    </p:set>
                                  </p:childTnLst>
                                </p:cTn>
                              </p:par>
                              <p:par>
                                <p:cTn id="37" presetID="2" presetClass="exit" presetSubtype="8" accel="88000" decel="12000" fill="hold" grpId="0" nodeType="withEffect">
                                  <p:stCondLst>
                                    <p:cond delay="0"/>
                                  </p:stCondLst>
                                  <p:childTnLst>
                                    <p:anim calcmode="lin" valueType="num">
                                      <p:cBhvr additive="base">
                                        <p:cTn id="38" dur="2000"/>
                                        <p:tgtEl>
                                          <p:spTgt spid="19"/>
                                        </p:tgtEl>
                                        <p:attrNameLst>
                                          <p:attrName>ppt_x</p:attrName>
                                        </p:attrNameLst>
                                      </p:cBhvr>
                                      <p:tavLst>
                                        <p:tav tm="0">
                                          <p:val>
                                            <p:strVal val="ppt_x"/>
                                          </p:val>
                                        </p:tav>
                                        <p:tav tm="100000">
                                          <p:val>
                                            <p:strVal val="0-ppt_w/2"/>
                                          </p:val>
                                        </p:tav>
                                      </p:tavLst>
                                    </p:anim>
                                    <p:anim calcmode="lin" valueType="num">
                                      <p:cBhvr additive="base">
                                        <p:cTn id="39" dur="2000"/>
                                        <p:tgtEl>
                                          <p:spTgt spid="19"/>
                                        </p:tgtEl>
                                        <p:attrNameLst>
                                          <p:attrName>ppt_y</p:attrName>
                                        </p:attrNameLst>
                                      </p:cBhvr>
                                      <p:tavLst>
                                        <p:tav tm="0">
                                          <p:val>
                                            <p:strVal val="ppt_y"/>
                                          </p:val>
                                        </p:tav>
                                        <p:tav tm="100000">
                                          <p:val>
                                            <p:strVal val="ppt_y"/>
                                          </p:val>
                                        </p:tav>
                                      </p:tavLst>
                                    </p:anim>
                                    <p:set>
                                      <p:cBhvr>
                                        <p:cTn id="40" dur="1" fill="hold">
                                          <p:stCondLst>
                                            <p:cond delay="1999"/>
                                          </p:stCondLst>
                                        </p:cTn>
                                        <p:tgtEl>
                                          <p:spTgt spid="19"/>
                                        </p:tgtEl>
                                        <p:attrNameLst>
                                          <p:attrName>style.visibility</p:attrName>
                                        </p:attrNameLst>
                                      </p:cBhvr>
                                      <p:to>
                                        <p:strVal val="hidden"/>
                                      </p:to>
                                    </p:set>
                                  </p:childTnLst>
                                </p:cTn>
                              </p:par>
                              <p:par>
                                <p:cTn id="41" presetID="2" presetClass="exit" presetSubtype="8" accel="88000" decel="12000" fill="hold" grpId="0" nodeType="withEffect">
                                  <p:stCondLst>
                                    <p:cond delay="0"/>
                                  </p:stCondLst>
                                  <p:childTnLst>
                                    <p:anim calcmode="lin" valueType="num">
                                      <p:cBhvr additive="base">
                                        <p:cTn id="42" dur="2000"/>
                                        <p:tgtEl>
                                          <p:spTgt spid="20"/>
                                        </p:tgtEl>
                                        <p:attrNameLst>
                                          <p:attrName>ppt_x</p:attrName>
                                        </p:attrNameLst>
                                      </p:cBhvr>
                                      <p:tavLst>
                                        <p:tav tm="0">
                                          <p:val>
                                            <p:strVal val="ppt_x"/>
                                          </p:val>
                                        </p:tav>
                                        <p:tav tm="100000">
                                          <p:val>
                                            <p:strVal val="0-ppt_w/2"/>
                                          </p:val>
                                        </p:tav>
                                      </p:tavLst>
                                    </p:anim>
                                    <p:anim calcmode="lin" valueType="num">
                                      <p:cBhvr additive="base">
                                        <p:cTn id="43" dur="2000"/>
                                        <p:tgtEl>
                                          <p:spTgt spid="20"/>
                                        </p:tgtEl>
                                        <p:attrNameLst>
                                          <p:attrName>ppt_y</p:attrName>
                                        </p:attrNameLst>
                                      </p:cBhvr>
                                      <p:tavLst>
                                        <p:tav tm="0">
                                          <p:val>
                                            <p:strVal val="ppt_y"/>
                                          </p:val>
                                        </p:tav>
                                        <p:tav tm="100000">
                                          <p:val>
                                            <p:strVal val="ppt_y"/>
                                          </p:val>
                                        </p:tav>
                                      </p:tavLst>
                                    </p:anim>
                                    <p:set>
                                      <p:cBhvr>
                                        <p:cTn id="44" dur="1" fill="hold">
                                          <p:stCondLst>
                                            <p:cond delay="1999"/>
                                          </p:stCondLst>
                                        </p:cTn>
                                        <p:tgtEl>
                                          <p:spTgt spid="20"/>
                                        </p:tgtEl>
                                        <p:attrNameLst>
                                          <p:attrName>style.visibility</p:attrName>
                                        </p:attrNameLst>
                                      </p:cBhvr>
                                      <p:to>
                                        <p:strVal val="hidden"/>
                                      </p:to>
                                    </p:set>
                                  </p:childTnLst>
                                </p:cTn>
                              </p:par>
                              <p:par>
                                <p:cTn id="45" presetID="2" presetClass="exit" presetSubtype="8" accel="88000" decel="12000" fill="hold" grpId="0" nodeType="withEffect">
                                  <p:stCondLst>
                                    <p:cond delay="0"/>
                                  </p:stCondLst>
                                  <p:childTnLst>
                                    <p:anim calcmode="lin" valueType="num">
                                      <p:cBhvr additive="base">
                                        <p:cTn id="46" dur="2000"/>
                                        <p:tgtEl>
                                          <p:spTgt spid="21"/>
                                        </p:tgtEl>
                                        <p:attrNameLst>
                                          <p:attrName>ppt_x</p:attrName>
                                        </p:attrNameLst>
                                      </p:cBhvr>
                                      <p:tavLst>
                                        <p:tav tm="0">
                                          <p:val>
                                            <p:strVal val="ppt_x"/>
                                          </p:val>
                                        </p:tav>
                                        <p:tav tm="100000">
                                          <p:val>
                                            <p:strVal val="0-ppt_w/2"/>
                                          </p:val>
                                        </p:tav>
                                      </p:tavLst>
                                    </p:anim>
                                    <p:anim calcmode="lin" valueType="num">
                                      <p:cBhvr additive="base">
                                        <p:cTn id="47" dur="2000"/>
                                        <p:tgtEl>
                                          <p:spTgt spid="21"/>
                                        </p:tgtEl>
                                        <p:attrNameLst>
                                          <p:attrName>ppt_y</p:attrName>
                                        </p:attrNameLst>
                                      </p:cBhvr>
                                      <p:tavLst>
                                        <p:tav tm="0">
                                          <p:val>
                                            <p:strVal val="ppt_y"/>
                                          </p:val>
                                        </p:tav>
                                        <p:tav tm="100000">
                                          <p:val>
                                            <p:strVal val="ppt_y"/>
                                          </p:val>
                                        </p:tav>
                                      </p:tavLst>
                                    </p:anim>
                                    <p:set>
                                      <p:cBhvr>
                                        <p:cTn id="48" dur="1" fill="hold">
                                          <p:stCondLst>
                                            <p:cond delay="1999"/>
                                          </p:stCondLst>
                                        </p:cTn>
                                        <p:tgtEl>
                                          <p:spTgt spid="21"/>
                                        </p:tgtEl>
                                        <p:attrNameLst>
                                          <p:attrName>style.visibility</p:attrName>
                                        </p:attrNameLst>
                                      </p:cBhvr>
                                      <p:to>
                                        <p:strVal val="hidden"/>
                                      </p:to>
                                    </p:set>
                                  </p:childTnLst>
                                </p:cTn>
                              </p:par>
                              <p:par>
                                <p:cTn id="49" presetID="2" presetClass="exit" presetSubtype="8" accel="88000" decel="12000" fill="hold" grpId="0" nodeType="withEffect">
                                  <p:stCondLst>
                                    <p:cond delay="0"/>
                                  </p:stCondLst>
                                  <p:childTnLst>
                                    <p:anim calcmode="lin" valueType="num">
                                      <p:cBhvr additive="base">
                                        <p:cTn id="50" dur="2000"/>
                                        <p:tgtEl>
                                          <p:spTgt spid="22"/>
                                        </p:tgtEl>
                                        <p:attrNameLst>
                                          <p:attrName>ppt_x</p:attrName>
                                        </p:attrNameLst>
                                      </p:cBhvr>
                                      <p:tavLst>
                                        <p:tav tm="0">
                                          <p:val>
                                            <p:strVal val="ppt_x"/>
                                          </p:val>
                                        </p:tav>
                                        <p:tav tm="100000">
                                          <p:val>
                                            <p:strVal val="0-ppt_w/2"/>
                                          </p:val>
                                        </p:tav>
                                      </p:tavLst>
                                    </p:anim>
                                    <p:anim calcmode="lin" valueType="num">
                                      <p:cBhvr additive="base">
                                        <p:cTn id="51" dur="2000"/>
                                        <p:tgtEl>
                                          <p:spTgt spid="22"/>
                                        </p:tgtEl>
                                        <p:attrNameLst>
                                          <p:attrName>ppt_y</p:attrName>
                                        </p:attrNameLst>
                                      </p:cBhvr>
                                      <p:tavLst>
                                        <p:tav tm="0">
                                          <p:val>
                                            <p:strVal val="ppt_y"/>
                                          </p:val>
                                        </p:tav>
                                        <p:tav tm="100000">
                                          <p:val>
                                            <p:strVal val="ppt_y"/>
                                          </p:val>
                                        </p:tav>
                                      </p:tavLst>
                                    </p:anim>
                                    <p:set>
                                      <p:cBhvr>
                                        <p:cTn id="52" dur="1" fill="hold">
                                          <p:stCondLst>
                                            <p:cond delay="1999"/>
                                          </p:stCondLst>
                                        </p:cTn>
                                        <p:tgtEl>
                                          <p:spTgt spid="22"/>
                                        </p:tgtEl>
                                        <p:attrNameLst>
                                          <p:attrName>style.visibility</p:attrName>
                                        </p:attrNameLst>
                                      </p:cBhvr>
                                      <p:to>
                                        <p:strVal val="hidden"/>
                                      </p:to>
                                    </p:set>
                                  </p:childTnLst>
                                </p:cTn>
                              </p:par>
                              <p:par>
                                <p:cTn id="53" presetID="2" presetClass="exit" presetSubtype="8" accel="88000" decel="12000" fill="hold" nodeType="withEffect">
                                  <p:stCondLst>
                                    <p:cond delay="0"/>
                                  </p:stCondLst>
                                  <p:childTnLst>
                                    <p:anim calcmode="lin" valueType="num">
                                      <p:cBhvr additive="base">
                                        <p:cTn id="54" dur="2000"/>
                                        <p:tgtEl>
                                          <p:spTgt spid="25"/>
                                        </p:tgtEl>
                                        <p:attrNameLst>
                                          <p:attrName>ppt_x</p:attrName>
                                        </p:attrNameLst>
                                      </p:cBhvr>
                                      <p:tavLst>
                                        <p:tav tm="0">
                                          <p:val>
                                            <p:strVal val="ppt_x"/>
                                          </p:val>
                                        </p:tav>
                                        <p:tav tm="100000">
                                          <p:val>
                                            <p:strVal val="0-ppt_w/2"/>
                                          </p:val>
                                        </p:tav>
                                      </p:tavLst>
                                    </p:anim>
                                    <p:anim calcmode="lin" valueType="num">
                                      <p:cBhvr additive="base">
                                        <p:cTn id="55" dur="2000"/>
                                        <p:tgtEl>
                                          <p:spTgt spid="25"/>
                                        </p:tgtEl>
                                        <p:attrNameLst>
                                          <p:attrName>ppt_y</p:attrName>
                                        </p:attrNameLst>
                                      </p:cBhvr>
                                      <p:tavLst>
                                        <p:tav tm="0">
                                          <p:val>
                                            <p:strVal val="ppt_y"/>
                                          </p:val>
                                        </p:tav>
                                        <p:tav tm="100000">
                                          <p:val>
                                            <p:strVal val="ppt_y"/>
                                          </p:val>
                                        </p:tav>
                                      </p:tavLst>
                                    </p:anim>
                                    <p:set>
                                      <p:cBhvr>
                                        <p:cTn id="56" dur="1" fill="hold">
                                          <p:stCondLst>
                                            <p:cond delay="1999"/>
                                          </p:stCondLst>
                                        </p:cTn>
                                        <p:tgtEl>
                                          <p:spTgt spid="25"/>
                                        </p:tgtEl>
                                        <p:attrNameLst>
                                          <p:attrName>style.visibility</p:attrName>
                                        </p:attrNameLst>
                                      </p:cBhvr>
                                      <p:to>
                                        <p:strVal val="hidden"/>
                                      </p:to>
                                    </p:set>
                                  </p:childTnLst>
                                </p:cTn>
                              </p:par>
                              <p:par>
                                <p:cTn id="57" presetID="2" presetClass="exit" presetSubtype="8" accel="88000" decel="12000" fill="hold" nodeType="withEffect">
                                  <p:stCondLst>
                                    <p:cond delay="0"/>
                                  </p:stCondLst>
                                  <p:childTnLst>
                                    <p:anim calcmode="lin" valueType="num">
                                      <p:cBhvr additive="base">
                                        <p:cTn id="58" dur="2000"/>
                                        <p:tgtEl>
                                          <p:spTgt spid="26"/>
                                        </p:tgtEl>
                                        <p:attrNameLst>
                                          <p:attrName>ppt_x</p:attrName>
                                        </p:attrNameLst>
                                      </p:cBhvr>
                                      <p:tavLst>
                                        <p:tav tm="0">
                                          <p:val>
                                            <p:strVal val="ppt_x"/>
                                          </p:val>
                                        </p:tav>
                                        <p:tav tm="100000">
                                          <p:val>
                                            <p:strVal val="0-ppt_w/2"/>
                                          </p:val>
                                        </p:tav>
                                      </p:tavLst>
                                    </p:anim>
                                    <p:anim calcmode="lin" valueType="num">
                                      <p:cBhvr additive="base">
                                        <p:cTn id="59" dur="2000"/>
                                        <p:tgtEl>
                                          <p:spTgt spid="26"/>
                                        </p:tgtEl>
                                        <p:attrNameLst>
                                          <p:attrName>ppt_y</p:attrName>
                                        </p:attrNameLst>
                                      </p:cBhvr>
                                      <p:tavLst>
                                        <p:tav tm="0">
                                          <p:val>
                                            <p:strVal val="ppt_y"/>
                                          </p:val>
                                        </p:tav>
                                        <p:tav tm="100000">
                                          <p:val>
                                            <p:strVal val="ppt_y"/>
                                          </p:val>
                                        </p:tav>
                                      </p:tavLst>
                                    </p:anim>
                                    <p:set>
                                      <p:cBhvr>
                                        <p:cTn id="60" dur="1" fill="hold">
                                          <p:stCondLst>
                                            <p:cond delay="1999"/>
                                          </p:stCondLst>
                                        </p:cTn>
                                        <p:tgtEl>
                                          <p:spTgt spid="26"/>
                                        </p:tgtEl>
                                        <p:attrNameLst>
                                          <p:attrName>style.visibility</p:attrName>
                                        </p:attrNameLst>
                                      </p:cBhvr>
                                      <p:to>
                                        <p:strVal val="hidden"/>
                                      </p:to>
                                    </p:set>
                                  </p:childTnLst>
                                </p:cTn>
                              </p:par>
                              <p:par>
                                <p:cTn id="61" presetID="2" presetClass="exit" presetSubtype="8" accel="88000" decel="12000" fill="hold" nodeType="withEffect">
                                  <p:stCondLst>
                                    <p:cond delay="0"/>
                                  </p:stCondLst>
                                  <p:childTnLst>
                                    <p:anim calcmode="lin" valueType="num">
                                      <p:cBhvr additive="base">
                                        <p:cTn id="62" dur="2000"/>
                                        <p:tgtEl>
                                          <p:spTgt spid="27"/>
                                        </p:tgtEl>
                                        <p:attrNameLst>
                                          <p:attrName>ppt_x</p:attrName>
                                        </p:attrNameLst>
                                      </p:cBhvr>
                                      <p:tavLst>
                                        <p:tav tm="0">
                                          <p:val>
                                            <p:strVal val="ppt_x"/>
                                          </p:val>
                                        </p:tav>
                                        <p:tav tm="100000">
                                          <p:val>
                                            <p:strVal val="0-ppt_w/2"/>
                                          </p:val>
                                        </p:tav>
                                      </p:tavLst>
                                    </p:anim>
                                    <p:anim calcmode="lin" valueType="num">
                                      <p:cBhvr additive="base">
                                        <p:cTn id="63" dur="2000"/>
                                        <p:tgtEl>
                                          <p:spTgt spid="27"/>
                                        </p:tgtEl>
                                        <p:attrNameLst>
                                          <p:attrName>ppt_y</p:attrName>
                                        </p:attrNameLst>
                                      </p:cBhvr>
                                      <p:tavLst>
                                        <p:tav tm="0">
                                          <p:val>
                                            <p:strVal val="ppt_y"/>
                                          </p:val>
                                        </p:tav>
                                        <p:tav tm="100000">
                                          <p:val>
                                            <p:strVal val="ppt_y"/>
                                          </p:val>
                                        </p:tav>
                                      </p:tavLst>
                                    </p:anim>
                                    <p:set>
                                      <p:cBhvr>
                                        <p:cTn id="64" dur="1" fill="hold">
                                          <p:stCondLst>
                                            <p:cond delay="1999"/>
                                          </p:stCondLst>
                                        </p:cTn>
                                        <p:tgtEl>
                                          <p:spTgt spid="27"/>
                                        </p:tgtEl>
                                        <p:attrNameLst>
                                          <p:attrName>style.visibility</p:attrName>
                                        </p:attrNameLst>
                                      </p:cBhvr>
                                      <p:to>
                                        <p:strVal val="hidden"/>
                                      </p:to>
                                    </p:set>
                                  </p:childTnLst>
                                </p:cTn>
                              </p:par>
                              <p:par>
                                <p:cTn id="65" presetID="2" presetClass="exit" presetSubtype="8" accel="88000" decel="12000" fill="hold" nodeType="withEffect">
                                  <p:stCondLst>
                                    <p:cond delay="0"/>
                                  </p:stCondLst>
                                  <p:childTnLst>
                                    <p:anim calcmode="lin" valueType="num">
                                      <p:cBhvr additive="base">
                                        <p:cTn id="66" dur="2000"/>
                                        <p:tgtEl>
                                          <p:spTgt spid="28"/>
                                        </p:tgtEl>
                                        <p:attrNameLst>
                                          <p:attrName>ppt_x</p:attrName>
                                        </p:attrNameLst>
                                      </p:cBhvr>
                                      <p:tavLst>
                                        <p:tav tm="0">
                                          <p:val>
                                            <p:strVal val="ppt_x"/>
                                          </p:val>
                                        </p:tav>
                                        <p:tav tm="100000">
                                          <p:val>
                                            <p:strVal val="0-ppt_w/2"/>
                                          </p:val>
                                        </p:tav>
                                      </p:tavLst>
                                    </p:anim>
                                    <p:anim calcmode="lin" valueType="num">
                                      <p:cBhvr additive="base">
                                        <p:cTn id="67" dur="2000"/>
                                        <p:tgtEl>
                                          <p:spTgt spid="28"/>
                                        </p:tgtEl>
                                        <p:attrNameLst>
                                          <p:attrName>ppt_y</p:attrName>
                                        </p:attrNameLst>
                                      </p:cBhvr>
                                      <p:tavLst>
                                        <p:tav tm="0">
                                          <p:val>
                                            <p:strVal val="ppt_y"/>
                                          </p:val>
                                        </p:tav>
                                        <p:tav tm="100000">
                                          <p:val>
                                            <p:strVal val="ppt_y"/>
                                          </p:val>
                                        </p:tav>
                                      </p:tavLst>
                                    </p:anim>
                                    <p:set>
                                      <p:cBhvr>
                                        <p:cTn id="68" dur="1" fill="hold">
                                          <p:stCondLst>
                                            <p:cond delay="1999"/>
                                          </p:stCondLst>
                                        </p:cTn>
                                        <p:tgtEl>
                                          <p:spTgt spid="28"/>
                                        </p:tgtEl>
                                        <p:attrNameLst>
                                          <p:attrName>style.visibility</p:attrName>
                                        </p:attrNameLst>
                                      </p:cBhvr>
                                      <p:to>
                                        <p:strVal val="hidden"/>
                                      </p:to>
                                    </p:set>
                                  </p:childTnLst>
                                </p:cTn>
                              </p:par>
                              <p:par>
                                <p:cTn id="69" presetID="2" presetClass="exit" presetSubtype="8" accel="88000" decel="12000" fill="hold" nodeType="withEffect">
                                  <p:stCondLst>
                                    <p:cond delay="0"/>
                                  </p:stCondLst>
                                  <p:childTnLst>
                                    <p:anim calcmode="lin" valueType="num">
                                      <p:cBhvr additive="base">
                                        <p:cTn id="70" dur="2000"/>
                                        <p:tgtEl>
                                          <p:spTgt spid="43"/>
                                        </p:tgtEl>
                                        <p:attrNameLst>
                                          <p:attrName>ppt_x</p:attrName>
                                        </p:attrNameLst>
                                      </p:cBhvr>
                                      <p:tavLst>
                                        <p:tav tm="0">
                                          <p:val>
                                            <p:strVal val="ppt_x"/>
                                          </p:val>
                                        </p:tav>
                                        <p:tav tm="100000">
                                          <p:val>
                                            <p:strVal val="0-ppt_w/2"/>
                                          </p:val>
                                        </p:tav>
                                      </p:tavLst>
                                    </p:anim>
                                    <p:anim calcmode="lin" valueType="num">
                                      <p:cBhvr additive="base">
                                        <p:cTn id="71" dur="2000"/>
                                        <p:tgtEl>
                                          <p:spTgt spid="43"/>
                                        </p:tgtEl>
                                        <p:attrNameLst>
                                          <p:attrName>ppt_y</p:attrName>
                                        </p:attrNameLst>
                                      </p:cBhvr>
                                      <p:tavLst>
                                        <p:tav tm="0">
                                          <p:val>
                                            <p:strVal val="ppt_y"/>
                                          </p:val>
                                        </p:tav>
                                        <p:tav tm="100000">
                                          <p:val>
                                            <p:strVal val="ppt_y"/>
                                          </p:val>
                                        </p:tav>
                                      </p:tavLst>
                                    </p:anim>
                                    <p:set>
                                      <p:cBhvr>
                                        <p:cTn id="72" dur="1" fill="hold">
                                          <p:stCondLst>
                                            <p:cond delay="1999"/>
                                          </p:stCondLst>
                                        </p:cTn>
                                        <p:tgtEl>
                                          <p:spTgt spid="43"/>
                                        </p:tgtEl>
                                        <p:attrNameLst>
                                          <p:attrName>style.visibility</p:attrName>
                                        </p:attrNameLst>
                                      </p:cBhvr>
                                      <p:to>
                                        <p:strVal val="hidden"/>
                                      </p:to>
                                    </p:set>
                                  </p:childTnLst>
                                </p:cTn>
                              </p:par>
                              <p:par>
                                <p:cTn id="73" presetID="2" presetClass="exit" presetSubtype="8" accel="88000" decel="12000" fill="hold" nodeType="withEffect">
                                  <p:stCondLst>
                                    <p:cond delay="0"/>
                                  </p:stCondLst>
                                  <p:childTnLst>
                                    <p:anim calcmode="lin" valueType="num">
                                      <p:cBhvr additive="base">
                                        <p:cTn id="74" dur="2000"/>
                                        <p:tgtEl>
                                          <p:spTgt spid="39"/>
                                        </p:tgtEl>
                                        <p:attrNameLst>
                                          <p:attrName>ppt_x</p:attrName>
                                        </p:attrNameLst>
                                      </p:cBhvr>
                                      <p:tavLst>
                                        <p:tav tm="0">
                                          <p:val>
                                            <p:strVal val="ppt_x"/>
                                          </p:val>
                                        </p:tav>
                                        <p:tav tm="100000">
                                          <p:val>
                                            <p:strVal val="0-ppt_w/2"/>
                                          </p:val>
                                        </p:tav>
                                      </p:tavLst>
                                    </p:anim>
                                    <p:anim calcmode="lin" valueType="num">
                                      <p:cBhvr additive="base">
                                        <p:cTn id="75" dur="2000"/>
                                        <p:tgtEl>
                                          <p:spTgt spid="39"/>
                                        </p:tgtEl>
                                        <p:attrNameLst>
                                          <p:attrName>ppt_y</p:attrName>
                                        </p:attrNameLst>
                                      </p:cBhvr>
                                      <p:tavLst>
                                        <p:tav tm="0">
                                          <p:val>
                                            <p:strVal val="ppt_y"/>
                                          </p:val>
                                        </p:tav>
                                        <p:tav tm="100000">
                                          <p:val>
                                            <p:strVal val="ppt_y"/>
                                          </p:val>
                                        </p:tav>
                                      </p:tavLst>
                                    </p:anim>
                                    <p:set>
                                      <p:cBhvr>
                                        <p:cTn id="76" dur="1" fill="hold">
                                          <p:stCondLst>
                                            <p:cond delay="1999"/>
                                          </p:stCondLst>
                                        </p:cTn>
                                        <p:tgtEl>
                                          <p:spTgt spid="39"/>
                                        </p:tgtEl>
                                        <p:attrNameLst>
                                          <p:attrName>style.visibility</p:attrName>
                                        </p:attrNameLst>
                                      </p:cBhvr>
                                      <p:to>
                                        <p:strVal val="hidden"/>
                                      </p:to>
                                    </p:set>
                                  </p:childTnLst>
                                </p:cTn>
                              </p:par>
                              <p:par>
                                <p:cTn id="77" presetID="2" presetClass="exit" presetSubtype="8" accel="88000" decel="12000" fill="hold" nodeType="withEffect">
                                  <p:stCondLst>
                                    <p:cond delay="0"/>
                                  </p:stCondLst>
                                  <p:childTnLst>
                                    <p:anim calcmode="lin" valueType="num">
                                      <p:cBhvr additive="base">
                                        <p:cTn id="78" dur="2000"/>
                                        <p:tgtEl>
                                          <p:spTgt spid="41"/>
                                        </p:tgtEl>
                                        <p:attrNameLst>
                                          <p:attrName>ppt_x</p:attrName>
                                        </p:attrNameLst>
                                      </p:cBhvr>
                                      <p:tavLst>
                                        <p:tav tm="0">
                                          <p:val>
                                            <p:strVal val="ppt_x"/>
                                          </p:val>
                                        </p:tav>
                                        <p:tav tm="100000">
                                          <p:val>
                                            <p:strVal val="0-ppt_w/2"/>
                                          </p:val>
                                        </p:tav>
                                      </p:tavLst>
                                    </p:anim>
                                    <p:anim calcmode="lin" valueType="num">
                                      <p:cBhvr additive="base">
                                        <p:cTn id="79" dur="2000"/>
                                        <p:tgtEl>
                                          <p:spTgt spid="41"/>
                                        </p:tgtEl>
                                        <p:attrNameLst>
                                          <p:attrName>ppt_y</p:attrName>
                                        </p:attrNameLst>
                                      </p:cBhvr>
                                      <p:tavLst>
                                        <p:tav tm="0">
                                          <p:val>
                                            <p:strVal val="ppt_y"/>
                                          </p:val>
                                        </p:tav>
                                        <p:tav tm="100000">
                                          <p:val>
                                            <p:strVal val="ppt_y"/>
                                          </p:val>
                                        </p:tav>
                                      </p:tavLst>
                                    </p:anim>
                                    <p:set>
                                      <p:cBhvr>
                                        <p:cTn id="80" dur="1" fill="hold">
                                          <p:stCondLst>
                                            <p:cond delay="1999"/>
                                          </p:stCondLst>
                                        </p:cTn>
                                        <p:tgtEl>
                                          <p:spTgt spid="41"/>
                                        </p:tgtEl>
                                        <p:attrNameLst>
                                          <p:attrName>style.visibility</p:attrName>
                                        </p:attrNameLst>
                                      </p:cBhvr>
                                      <p:to>
                                        <p:strVal val="hidden"/>
                                      </p:to>
                                    </p:set>
                                  </p:childTnLst>
                                </p:cTn>
                              </p:par>
                              <p:par>
                                <p:cTn id="81" presetID="2" presetClass="exit" presetSubtype="8" accel="88000" decel="12000" fill="hold" nodeType="withEffect">
                                  <p:stCondLst>
                                    <p:cond delay="0"/>
                                  </p:stCondLst>
                                  <p:childTnLst>
                                    <p:anim calcmode="lin" valueType="num">
                                      <p:cBhvr additive="base">
                                        <p:cTn id="82" dur="2000"/>
                                        <p:tgtEl>
                                          <p:spTgt spid="37"/>
                                        </p:tgtEl>
                                        <p:attrNameLst>
                                          <p:attrName>ppt_x</p:attrName>
                                        </p:attrNameLst>
                                      </p:cBhvr>
                                      <p:tavLst>
                                        <p:tav tm="0">
                                          <p:val>
                                            <p:strVal val="ppt_x"/>
                                          </p:val>
                                        </p:tav>
                                        <p:tav tm="100000">
                                          <p:val>
                                            <p:strVal val="0-ppt_w/2"/>
                                          </p:val>
                                        </p:tav>
                                      </p:tavLst>
                                    </p:anim>
                                    <p:anim calcmode="lin" valueType="num">
                                      <p:cBhvr additive="base">
                                        <p:cTn id="83" dur="2000"/>
                                        <p:tgtEl>
                                          <p:spTgt spid="37"/>
                                        </p:tgtEl>
                                        <p:attrNameLst>
                                          <p:attrName>ppt_y</p:attrName>
                                        </p:attrNameLst>
                                      </p:cBhvr>
                                      <p:tavLst>
                                        <p:tav tm="0">
                                          <p:val>
                                            <p:strVal val="ppt_y"/>
                                          </p:val>
                                        </p:tav>
                                        <p:tav tm="100000">
                                          <p:val>
                                            <p:strVal val="ppt_y"/>
                                          </p:val>
                                        </p:tav>
                                      </p:tavLst>
                                    </p:anim>
                                    <p:set>
                                      <p:cBhvr>
                                        <p:cTn id="84" dur="1" fill="hold">
                                          <p:stCondLst>
                                            <p:cond delay="1999"/>
                                          </p:stCondLst>
                                        </p:cTn>
                                        <p:tgtEl>
                                          <p:spTgt spid="37"/>
                                        </p:tgtEl>
                                        <p:attrNameLst>
                                          <p:attrName>style.visibility</p:attrName>
                                        </p:attrNameLst>
                                      </p:cBhvr>
                                      <p:to>
                                        <p:strVal val="hidden"/>
                                      </p:to>
                                    </p:set>
                                  </p:childTnLst>
                                </p:cTn>
                              </p:par>
                              <p:par>
                                <p:cTn id="85" presetID="2" presetClass="exit" presetSubtype="8" accel="88000" decel="12000" fill="hold" nodeType="withEffect">
                                  <p:stCondLst>
                                    <p:cond delay="0"/>
                                  </p:stCondLst>
                                  <p:childTnLst>
                                    <p:anim calcmode="lin" valueType="num">
                                      <p:cBhvr additive="base">
                                        <p:cTn id="86" dur="2000"/>
                                        <p:tgtEl>
                                          <p:spTgt spid="35"/>
                                        </p:tgtEl>
                                        <p:attrNameLst>
                                          <p:attrName>ppt_x</p:attrName>
                                        </p:attrNameLst>
                                      </p:cBhvr>
                                      <p:tavLst>
                                        <p:tav tm="0">
                                          <p:val>
                                            <p:strVal val="ppt_x"/>
                                          </p:val>
                                        </p:tav>
                                        <p:tav tm="100000">
                                          <p:val>
                                            <p:strVal val="0-ppt_w/2"/>
                                          </p:val>
                                        </p:tav>
                                      </p:tavLst>
                                    </p:anim>
                                    <p:anim calcmode="lin" valueType="num">
                                      <p:cBhvr additive="base">
                                        <p:cTn id="87" dur="2000"/>
                                        <p:tgtEl>
                                          <p:spTgt spid="35"/>
                                        </p:tgtEl>
                                        <p:attrNameLst>
                                          <p:attrName>ppt_y</p:attrName>
                                        </p:attrNameLst>
                                      </p:cBhvr>
                                      <p:tavLst>
                                        <p:tav tm="0">
                                          <p:val>
                                            <p:strVal val="ppt_y"/>
                                          </p:val>
                                        </p:tav>
                                        <p:tav tm="100000">
                                          <p:val>
                                            <p:strVal val="ppt_y"/>
                                          </p:val>
                                        </p:tav>
                                      </p:tavLst>
                                    </p:anim>
                                    <p:set>
                                      <p:cBhvr>
                                        <p:cTn id="88" dur="1" fill="hold">
                                          <p:stCondLst>
                                            <p:cond delay="1999"/>
                                          </p:stCondLst>
                                        </p:cTn>
                                        <p:tgtEl>
                                          <p:spTgt spid="35"/>
                                        </p:tgtEl>
                                        <p:attrNameLst>
                                          <p:attrName>style.visibility</p:attrName>
                                        </p:attrNameLst>
                                      </p:cBhvr>
                                      <p:to>
                                        <p:strVal val="hidden"/>
                                      </p:to>
                                    </p:set>
                                  </p:childTnLst>
                                </p:cTn>
                              </p:par>
                              <p:par>
                                <p:cTn id="89" presetID="2" presetClass="exit" presetSubtype="8" accel="88000" decel="12000" fill="hold" grpId="0" nodeType="withEffect">
                                  <p:stCondLst>
                                    <p:cond delay="0"/>
                                  </p:stCondLst>
                                  <p:childTnLst>
                                    <p:anim calcmode="lin" valueType="num">
                                      <p:cBhvr additive="base">
                                        <p:cTn id="90" dur="2000"/>
                                        <p:tgtEl>
                                          <p:spTgt spid="24"/>
                                        </p:tgtEl>
                                        <p:attrNameLst>
                                          <p:attrName>ppt_x</p:attrName>
                                        </p:attrNameLst>
                                      </p:cBhvr>
                                      <p:tavLst>
                                        <p:tav tm="0">
                                          <p:val>
                                            <p:strVal val="ppt_x"/>
                                          </p:val>
                                        </p:tav>
                                        <p:tav tm="100000">
                                          <p:val>
                                            <p:strVal val="0-ppt_w/2"/>
                                          </p:val>
                                        </p:tav>
                                      </p:tavLst>
                                    </p:anim>
                                    <p:anim calcmode="lin" valueType="num">
                                      <p:cBhvr additive="base">
                                        <p:cTn id="91" dur="2000"/>
                                        <p:tgtEl>
                                          <p:spTgt spid="24"/>
                                        </p:tgtEl>
                                        <p:attrNameLst>
                                          <p:attrName>ppt_y</p:attrName>
                                        </p:attrNameLst>
                                      </p:cBhvr>
                                      <p:tavLst>
                                        <p:tav tm="0">
                                          <p:val>
                                            <p:strVal val="ppt_y"/>
                                          </p:val>
                                        </p:tav>
                                        <p:tav tm="100000">
                                          <p:val>
                                            <p:strVal val="ppt_y"/>
                                          </p:val>
                                        </p:tav>
                                      </p:tavLst>
                                    </p:anim>
                                    <p:set>
                                      <p:cBhvr>
                                        <p:cTn id="92" dur="1" fill="hold">
                                          <p:stCondLst>
                                            <p:cond delay="1999"/>
                                          </p:stCondLst>
                                        </p:cTn>
                                        <p:tgtEl>
                                          <p:spTgt spid="24"/>
                                        </p:tgtEl>
                                        <p:attrNameLst>
                                          <p:attrName>style.visibility</p:attrName>
                                        </p:attrNameLst>
                                      </p:cBhvr>
                                      <p:to>
                                        <p:strVal val="hidden"/>
                                      </p:to>
                                    </p:set>
                                  </p:childTnLst>
                                </p:cTn>
                              </p:par>
                              <p:par>
                                <p:cTn id="93" presetID="2" presetClass="exit" presetSubtype="8" accel="88000" decel="12000" fill="hold" nodeType="withEffect">
                                  <p:stCondLst>
                                    <p:cond delay="0"/>
                                  </p:stCondLst>
                                  <p:childTnLst>
                                    <p:anim calcmode="lin" valueType="num">
                                      <p:cBhvr additive="base">
                                        <p:cTn id="94" dur="2000"/>
                                        <p:tgtEl>
                                          <p:spTgt spid="29"/>
                                        </p:tgtEl>
                                        <p:attrNameLst>
                                          <p:attrName>ppt_x</p:attrName>
                                        </p:attrNameLst>
                                      </p:cBhvr>
                                      <p:tavLst>
                                        <p:tav tm="0">
                                          <p:val>
                                            <p:strVal val="ppt_x"/>
                                          </p:val>
                                        </p:tav>
                                        <p:tav tm="100000">
                                          <p:val>
                                            <p:strVal val="0-ppt_w/2"/>
                                          </p:val>
                                        </p:tav>
                                      </p:tavLst>
                                    </p:anim>
                                    <p:anim calcmode="lin" valueType="num">
                                      <p:cBhvr additive="base">
                                        <p:cTn id="95" dur="2000"/>
                                        <p:tgtEl>
                                          <p:spTgt spid="29"/>
                                        </p:tgtEl>
                                        <p:attrNameLst>
                                          <p:attrName>ppt_y</p:attrName>
                                        </p:attrNameLst>
                                      </p:cBhvr>
                                      <p:tavLst>
                                        <p:tav tm="0">
                                          <p:val>
                                            <p:strVal val="ppt_y"/>
                                          </p:val>
                                        </p:tav>
                                        <p:tav tm="100000">
                                          <p:val>
                                            <p:strVal val="ppt_y"/>
                                          </p:val>
                                        </p:tav>
                                      </p:tavLst>
                                    </p:anim>
                                    <p:set>
                                      <p:cBhvr>
                                        <p:cTn id="96" dur="1" fill="hold">
                                          <p:stCondLst>
                                            <p:cond delay="1999"/>
                                          </p:stCondLst>
                                        </p:cTn>
                                        <p:tgtEl>
                                          <p:spTgt spid="29"/>
                                        </p:tgtEl>
                                        <p:attrNameLst>
                                          <p:attrName>style.visibility</p:attrName>
                                        </p:attrNameLst>
                                      </p:cBhvr>
                                      <p:to>
                                        <p:strVal val="hidden"/>
                                      </p:to>
                                    </p:set>
                                  </p:childTnLst>
                                </p:cTn>
                              </p:par>
                              <p:par>
                                <p:cTn id="97" presetID="2" presetClass="exit" presetSubtype="8" accel="88000" decel="12000" fill="hold" nodeType="withEffect">
                                  <p:stCondLst>
                                    <p:cond delay="0"/>
                                  </p:stCondLst>
                                  <p:childTnLst>
                                    <p:anim calcmode="lin" valueType="num">
                                      <p:cBhvr additive="base">
                                        <p:cTn id="98" dur="2000"/>
                                        <p:tgtEl>
                                          <p:spTgt spid="23"/>
                                        </p:tgtEl>
                                        <p:attrNameLst>
                                          <p:attrName>ppt_x</p:attrName>
                                        </p:attrNameLst>
                                      </p:cBhvr>
                                      <p:tavLst>
                                        <p:tav tm="0">
                                          <p:val>
                                            <p:strVal val="ppt_x"/>
                                          </p:val>
                                        </p:tav>
                                        <p:tav tm="100000">
                                          <p:val>
                                            <p:strVal val="0-ppt_w/2"/>
                                          </p:val>
                                        </p:tav>
                                      </p:tavLst>
                                    </p:anim>
                                    <p:anim calcmode="lin" valueType="num">
                                      <p:cBhvr additive="base">
                                        <p:cTn id="99" dur="2000"/>
                                        <p:tgtEl>
                                          <p:spTgt spid="23"/>
                                        </p:tgtEl>
                                        <p:attrNameLst>
                                          <p:attrName>ppt_y</p:attrName>
                                        </p:attrNameLst>
                                      </p:cBhvr>
                                      <p:tavLst>
                                        <p:tav tm="0">
                                          <p:val>
                                            <p:strVal val="ppt_y"/>
                                          </p:val>
                                        </p:tav>
                                        <p:tav tm="100000">
                                          <p:val>
                                            <p:strVal val="ppt_y"/>
                                          </p:val>
                                        </p:tav>
                                      </p:tavLst>
                                    </p:anim>
                                    <p:set>
                                      <p:cBhvr>
                                        <p:cTn id="100" dur="1" fill="hold">
                                          <p:stCondLst>
                                            <p:cond delay="1999"/>
                                          </p:stCondLst>
                                        </p:cTn>
                                        <p:tgtEl>
                                          <p:spTgt spid="23"/>
                                        </p:tgtEl>
                                        <p:attrNameLst>
                                          <p:attrName>style.visibility</p:attrName>
                                        </p:attrNameLst>
                                      </p:cBhvr>
                                      <p:to>
                                        <p:strVal val="hidden"/>
                                      </p:to>
                                    </p:set>
                                  </p:childTnLst>
                                </p:cTn>
                              </p:par>
                              <p:par>
                                <p:cTn id="101" presetID="2" presetClass="exit" presetSubtype="8" accel="88000" decel="12000" fill="hold" nodeType="withEffect">
                                  <p:stCondLst>
                                    <p:cond delay="0"/>
                                  </p:stCondLst>
                                  <p:childTnLst>
                                    <p:anim calcmode="lin" valueType="num">
                                      <p:cBhvr additive="base">
                                        <p:cTn id="102" dur="2000"/>
                                        <p:tgtEl>
                                          <p:spTgt spid="33"/>
                                        </p:tgtEl>
                                        <p:attrNameLst>
                                          <p:attrName>ppt_x</p:attrName>
                                        </p:attrNameLst>
                                      </p:cBhvr>
                                      <p:tavLst>
                                        <p:tav tm="0">
                                          <p:val>
                                            <p:strVal val="ppt_x"/>
                                          </p:val>
                                        </p:tav>
                                        <p:tav tm="100000">
                                          <p:val>
                                            <p:strVal val="0-ppt_w/2"/>
                                          </p:val>
                                        </p:tav>
                                      </p:tavLst>
                                    </p:anim>
                                    <p:anim calcmode="lin" valueType="num">
                                      <p:cBhvr additive="base">
                                        <p:cTn id="103" dur="2000"/>
                                        <p:tgtEl>
                                          <p:spTgt spid="33"/>
                                        </p:tgtEl>
                                        <p:attrNameLst>
                                          <p:attrName>ppt_y</p:attrName>
                                        </p:attrNameLst>
                                      </p:cBhvr>
                                      <p:tavLst>
                                        <p:tav tm="0">
                                          <p:val>
                                            <p:strVal val="ppt_y"/>
                                          </p:val>
                                        </p:tav>
                                        <p:tav tm="100000">
                                          <p:val>
                                            <p:strVal val="ppt_y"/>
                                          </p:val>
                                        </p:tav>
                                      </p:tavLst>
                                    </p:anim>
                                    <p:set>
                                      <p:cBhvr>
                                        <p:cTn id="104" dur="1" fill="hold">
                                          <p:stCondLst>
                                            <p:cond delay="1999"/>
                                          </p:stCondLst>
                                        </p:cTn>
                                        <p:tgtEl>
                                          <p:spTgt spid="33"/>
                                        </p:tgtEl>
                                        <p:attrNameLst>
                                          <p:attrName>style.visibility</p:attrName>
                                        </p:attrNameLst>
                                      </p:cBhvr>
                                      <p:to>
                                        <p:strVal val="hidden"/>
                                      </p:to>
                                    </p:set>
                                  </p:childTnLst>
                                </p:cTn>
                              </p:par>
                              <p:par>
                                <p:cTn id="105" presetID="10" presetClass="exit" presetSubtype="0" fill="hold" grpId="0" nodeType="withEffect">
                                  <p:stCondLst>
                                    <p:cond delay="1100"/>
                                  </p:stCondLst>
                                  <p:childTnLst>
                                    <p:animEffect transition="out" filter="fade">
                                      <p:cBhvr>
                                        <p:cTn id="106" dur="1000"/>
                                        <p:tgtEl>
                                          <p:spTgt spid="44"/>
                                        </p:tgtEl>
                                      </p:cBhvr>
                                    </p:animEffect>
                                    <p:set>
                                      <p:cBhvr>
                                        <p:cTn id="107" dur="1" fill="hold">
                                          <p:stCondLst>
                                            <p:cond delay="9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9" grpId="0" animBg="1"/>
      <p:bldP spid="21" grpId="0" animBg="1"/>
      <p:bldP spid="9" grpId="0"/>
      <p:bldP spid="17" grpId="0"/>
      <p:bldP spid="18" grpId="0"/>
      <p:bldP spid="20" grpId="0"/>
      <p:bldP spid="22" grpId="0"/>
      <p:bldP spid="44" grpId="0" animBg="1"/>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B36515-9565-FE68-F4C8-31DCB5F62AE1}"/>
              </a:ext>
            </a:extLst>
          </p:cNvPr>
          <p:cNvSpPr/>
          <p:nvPr/>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9" name="Picture 48" descr="Background pattern&#10;&#10;Description automatically generated">
            <a:extLst>
              <a:ext uri="{FF2B5EF4-FFF2-40B4-BE49-F238E27FC236}">
                <a16:creationId xmlns:a16="http://schemas.microsoft.com/office/drawing/2014/main" id="{EDF0FF55-4B69-EEEA-F863-7B159103EB89}"/>
              </a:ext>
            </a:extLst>
          </p:cNvPr>
          <p:cNvPicPr>
            <a:picLocks noChangeAspect="1"/>
          </p:cNvPicPr>
          <p:nvPr/>
        </p:nvPicPr>
        <p:blipFill>
          <a:blip r:embed="rId3">
            <a:alphaModFix amt="56000"/>
            <a:extLst>
              <a:ext uri="{28A0092B-C50C-407E-A947-70E740481C1C}">
                <a14:useLocalDpi xmlns:a14="http://schemas.microsoft.com/office/drawing/2010/main"/>
              </a:ext>
            </a:extLst>
          </a:blip>
          <a:stretch>
            <a:fillRect/>
          </a:stretch>
        </p:blipFill>
        <p:spPr>
          <a:xfrm>
            <a:off x="-14516" y="-464459"/>
            <a:ext cx="12208777" cy="12208777"/>
          </a:xfrm>
          <a:prstGeom prst="rect">
            <a:avLst/>
          </a:prstGeom>
        </p:spPr>
      </p:pic>
      <p:sp>
        <p:nvSpPr>
          <p:cNvPr id="15" name="HEADLINE">
            <a:extLst>
              <a:ext uri="{FF2B5EF4-FFF2-40B4-BE49-F238E27FC236}">
                <a16:creationId xmlns:a16="http://schemas.microsoft.com/office/drawing/2014/main" id="{407CF472-21E3-D3FD-AA62-1A2D3DE1551D}"/>
              </a:ext>
            </a:extLst>
          </p:cNvPr>
          <p:cNvSpPr txBox="1"/>
          <p:nvPr/>
        </p:nvSpPr>
        <p:spPr>
          <a:xfrm>
            <a:off x="470175" y="726561"/>
            <a:ext cx="9013908" cy="104373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t"/>
          <a:lstStyle>
            <a:lvl1pPr>
              <a:lnSpc>
                <a:spcPct val="70000"/>
              </a:lnSpc>
              <a:defRPr sz="6400" b="1" cap="none" spc="0" baseline="31250">
                <a:solidFill>
                  <a:srgbClr val="F33A30"/>
                </a:solidFill>
                <a:latin typeface="Century Gothic"/>
                <a:ea typeface="Century Gothic"/>
                <a:cs typeface="Century Gothic"/>
                <a:sym typeface="Century Gothic"/>
              </a:defRPr>
            </a:lvl1pPr>
          </a:lstStyle>
          <a:p>
            <a:r>
              <a:rPr lang="en-US" sz="4800" i="1" baseline="0">
                <a:ln>
                  <a:solidFill>
                    <a:schemeClr val="bg1"/>
                  </a:solidFill>
                </a:ln>
                <a:solidFill>
                  <a:schemeClr val="bg1"/>
                </a:solidFill>
              </a:rPr>
              <a:t>TODAY</a:t>
            </a:r>
          </a:p>
          <a:p>
            <a:r>
              <a:rPr lang="en-US" sz="3200" b="0" baseline="0">
                <a:solidFill>
                  <a:schemeClr val="bg2"/>
                </a:solidFill>
              </a:rPr>
              <a:t>Our diverse arts are key to creating a…</a:t>
            </a:r>
            <a:endParaRPr lang="en-US" sz="2800" b="0" baseline="0">
              <a:solidFill>
                <a:schemeClr val="bg2"/>
              </a:solidFill>
            </a:endParaRPr>
          </a:p>
        </p:txBody>
      </p:sp>
      <p:pic>
        <p:nvPicPr>
          <p:cNvPr id="36" name="Picture 35" descr="A group of people dancing in a room with a crowd watching&#10;&#10;Description automatically generated with low confidence">
            <a:extLst>
              <a:ext uri="{FF2B5EF4-FFF2-40B4-BE49-F238E27FC236}">
                <a16:creationId xmlns:a16="http://schemas.microsoft.com/office/drawing/2014/main" id="{91CF2100-DA0E-3C39-FAE2-E55D8B8A151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25861" t="27518" r="27344" b="2294"/>
          <a:stretch/>
        </p:blipFill>
        <p:spPr>
          <a:xfrm>
            <a:off x="8887140" y="283275"/>
            <a:ext cx="2775869" cy="2775869"/>
          </a:xfrm>
          <a:prstGeom prst="ellipse">
            <a:avLst/>
          </a:prstGeom>
        </p:spPr>
      </p:pic>
      <p:pic>
        <p:nvPicPr>
          <p:cNvPr id="47" name="Picture 46">
            <a:extLst>
              <a:ext uri="{FF2B5EF4-FFF2-40B4-BE49-F238E27FC236}">
                <a16:creationId xmlns:a16="http://schemas.microsoft.com/office/drawing/2014/main" id="{09570A37-B667-92D1-65F7-6CB836255822}"/>
              </a:ext>
            </a:extLst>
          </p:cNvPr>
          <p:cNvPicPr>
            <a:picLocks noChangeAspect="1"/>
          </p:cNvPicPr>
          <p:nvPr/>
        </p:nvPicPr>
        <p:blipFill rotWithShape="1">
          <a:blip r:embed="rId5">
            <a:extLst>
              <a:ext uri="{28A0092B-C50C-407E-A947-70E740481C1C}">
                <a14:useLocalDpi xmlns:a14="http://schemas.microsoft.com/office/drawing/2010/main" val="0"/>
              </a:ext>
            </a:extLst>
          </a:blip>
          <a:srcRect l="26410" t="1326" r="18409" b="573"/>
          <a:stretch/>
        </p:blipFill>
        <p:spPr>
          <a:xfrm>
            <a:off x="7227764" y="3291374"/>
            <a:ext cx="3318752" cy="3318752"/>
          </a:xfrm>
          <a:prstGeom prst="ellipse">
            <a:avLst/>
          </a:prstGeom>
        </p:spPr>
      </p:pic>
      <p:pic>
        <p:nvPicPr>
          <p:cNvPr id="32" name="Image" descr="Image">
            <a:extLst>
              <a:ext uri="{FF2B5EF4-FFF2-40B4-BE49-F238E27FC236}">
                <a16:creationId xmlns:a16="http://schemas.microsoft.com/office/drawing/2014/main" id="{599E4A6C-8B3F-F72C-9926-AC752281C406}"/>
              </a:ext>
            </a:extLst>
          </p:cNvPr>
          <p:cNvPicPr>
            <a:picLocks noChangeAspect="1"/>
          </p:cNvPicPr>
          <p:nvPr/>
        </p:nvPicPr>
        <p:blipFill>
          <a:blip r:embed="rId6"/>
          <a:stretch>
            <a:fillRect/>
          </a:stretch>
        </p:blipFill>
        <p:spPr>
          <a:xfrm>
            <a:off x="9089207" y="2531823"/>
            <a:ext cx="2352648" cy="2030708"/>
          </a:xfrm>
          <a:prstGeom prst="rect">
            <a:avLst/>
          </a:prstGeom>
          <a:ln w="12700">
            <a:miter lim="400000"/>
          </a:ln>
        </p:spPr>
      </p:pic>
      <p:sp>
        <p:nvSpPr>
          <p:cNvPr id="51" name="Rectangle 50">
            <a:extLst>
              <a:ext uri="{FF2B5EF4-FFF2-40B4-BE49-F238E27FC236}">
                <a16:creationId xmlns:a16="http://schemas.microsoft.com/office/drawing/2014/main" id="{C3B4667C-FF69-344B-C512-747F13CEF8F6}"/>
              </a:ext>
            </a:extLst>
          </p:cNvPr>
          <p:cNvSpPr/>
          <p:nvPr/>
        </p:nvSpPr>
        <p:spPr>
          <a:xfrm>
            <a:off x="-449943" y="3724226"/>
            <a:ext cx="7155544" cy="7078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4BDB40BD-25CC-B994-5BBB-F86EE809D071}"/>
              </a:ext>
            </a:extLst>
          </p:cNvPr>
          <p:cNvSpPr/>
          <p:nvPr/>
        </p:nvSpPr>
        <p:spPr>
          <a:xfrm>
            <a:off x="-449943" y="2794345"/>
            <a:ext cx="5653914" cy="7078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DAA3D77-7EB8-8D6E-C391-4D7A3D4EC8D3}"/>
              </a:ext>
            </a:extLst>
          </p:cNvPr>
          <p:cNvSpPr txBox="1"/>
          <p:nvPr/>
        </p:nvSpPr>
        <p:spPr>
          <a:xfrm>
            <a:off x="538350" y="2784110"/>
            <a:ext cx="4425887" cy="707886"/>
          </a:xfrm>
          <a:prstGeom prst="rect">
            <a:avLst/>
          </a:prstGeom>
          <a:noFill/>
        </p:spPr>
        <p:txBody>
          <a:bodyPr wrap="square" rtlCol="0">
            <a:spAutoFit/>
          </a:bodyPr>
          <a:lstStyle/>
          <a:p>
            <a:r>
              <a:rPr lang="en-US" sz="4000" b="1">
                <a:solidFill>
                  <a:schemeClr val="bg2"/>
                </a:solidFill>
              </a:rPr>
              <a:t>Vibrant Economy</a:t>
            </a:r>
            <a:endParaRPr lang="en-US" sz="4000" b="1" baseline="30000">
              <a:solidFill>
                <a:schemeClr val="bg2"/>
              </a:solidFill>
            </a:endParaRPr>
          </a:p>
        </p:txBody>
      </p:sp>
      <p:sp>
        <p:nvSpPr>
          <p:cNvPr id="14" name="TextBox 13">
            <a:extLst>
              <a:ext uri="{FF2B5EF4-FFF2-40B4-BE49-F238E27FC236}">
                <a16:creationId xmlns:a16="http://schemas.microsoft.com/office/drawing/2014/main" id="{2AF61AD1-5F33-0C5C-372B-F3C8419CD185}"/>
              </a:ext>
            </a:extLst>
          </p:cNvPr>
          <p:cNvSpPr txBox="1"/>
          <p:nvPr/>
        </p:nvSpPr>
        <p:spPr>
          <a:xfrm>
            <a:off x="538350" y="3724226"/>
            <a:ext cx="6065650" cy="707886"/>
          </a:xfrm>
          <a:prstGeom prst="rect">
            <a:avLst/>
          </a:prstGeom>
          <a:noFill/>
        </p:spPr>
        <p:txBody>
          <a:bodyPr wrap="square" rtlCol="0">
            <a:spAutoFit/>
          </a:bodyPr>
          <a:lstStyle/>
          <a:p>
            <a:r>
              <a:rPr lang="en-US" sz="4000" b="1">
                <a:solidFill>
                  <a:schemeClr val="bg2"/>
                </a:solidFill>
              </a:rPr>
              <a:t>Connected Community</a:t>
            </a:r>
            <a:endParaRPr lang="en-US" sz="4000" b="1" baseline="30000">
              <a:solidFill>
                <a:schemeClr val="bg2"/>
              </a:solidFill>
            </a:endParaRPr>
          </a:p>
        </p:txBody>
      </p:sp>
      <p:pic>
        <p:nvPicPr>
          <p:cNvPr id="2" name="Picture 1">
            <a:extLst>
              <a:ext uri="{FF2B5EF4-FFF2-40B4-BE49-F238E27FC236}">
                <a16:creationId xmlns:a16="http://schemas.microsoft.com/office/drawing/2014/main" id="{2B8FC6E7-7FFC-86A5-31BD-7B648C6D25E8}"/>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11073391" y="6076036"/>
            <a:ext cx="939766" cy="592277"/>
          </a:xfrm>
          <a:prstGeom prst="rect">
            <a:avLst/>
          </a:prstGeom>
        </p:spPr>
      </p:pic>
    </p:spTree>
    <p:extLst>
      <p:ext uri="{BB962C8B-B14F-4D97-AF65-F5344CB8AC3E}">
        <p14:creationId xmlns:p14="http://schemas.microsoft.com/office/powerpoint/2010/main" val="1673630221"/>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26000" decel="74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1+#ppt_w/2"/>
                                          </p:val>
                                        </p:tav>
                                        <p:tav tm="100000">
                                          <p:val>
                                            <p:strVal val="#ppt_x"/>
                                          </p:val>
                                        </p:tav>
                                      </p:tavLst>
                                    </p:anim>
                                    <p:anim calcmode="lin" valueType="num">
                                      <p:cBhvr additive="base">
                                        <p:cTn id="8" dur="1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accel="26000" decel="7400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1500" fill="hold"/>
                                        <p:tgtEl>
                                          <p:spTgt spid="36"/>
                                        </p:tgtEl>
                                        <p:attrNameLst>
                                          <p:attrName>ppt_x</p:attrName>
                                        </p:attrNameLst>
                                      </p:cBhvr>
                                      <p:tavLst>
                                        <p:tav tm="0">
                                          <p:val>
                                            <p:strVal val="1+#ppt_w/2"/>
                                          </p:val>
                                        </p:tav>
                                        <p:tav tm="100000">
                                          <p:val>
                                            <p:strVal val="#ppt_x"/>
                                          </p:val>
                                        </p:tav>
                                      </p:tavLst>
                                    </p:anim>
                                    <p:anim calcmode="lin" valueType="num">
                                      <p:cBhvr additive="base">
                                        <p:cTn id="12" dur="1500" fill="hold"/>
                                        <p:tgtEl>
                                          <p:spTgt spid="36"/>
                                        </p:tgtEl>
                                        <p:attrNameLst>
                                          <p:attrName>ppt_y</p:attrName>
                                        </p:attrNameLst>
                                      </p:cBhvr>
                                      <p:tavLst>
                                        <p:tav tm="0">
                                          <p:val>
                                            <p:strVal val="#ppt_y"/>
                                          </p:val>
                                        </p:tav>
                                        <p:tav tm="100000">
                                          <p:val>
                                            <p:strVal val="#ppt_y"/>
                                          </p:val>
                                        </p:tav>
                                      </p:tavLst>
                                    </p:anim>
                                  </p:childTnLst>
                                </p:cTn>
                              </p:par>
                              <p:par>
                                <p:cTn id="13" presetID="2" presetClass="entr" presetSubtype="2" accel="26000" decel="7400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1500" fill="hold"/>
                                        <p:tgtEl>
                                          <p:spTgt spid="32"/>
                                        </p:tgtEl>
                                        <p:attrNameLst>
                                          <p:attrName>ppt_x</p:attrName>
                                        </p:attrNameLst>
                                      </p:cBhvr>
                                      <p:tavLst>
                                        <p:tav tm="0">
                                          <p:val>
                                            <p:strVal val="1+#ppt_w/2"/>
                                          </p:val>
                                        </p:tav>
                                        <p:tav tm="100000">
                                          <p:val>
                                            <p:strVal val="#ppt_x"/>
                                          </p:val>
                                        </p:tav>
                                      </p:tavLst>
                                    </p:anim>
                                    <p:anim calcmode="lin" valueType="num">
                                      <p:cBhvr additive="base">
                                        <p:cTn id="16" dur="150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2" accel="26000" decel="7400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1500" fill="hold"/>
                                        <p:tgtEl>
                                          <p:spTgt spid="47"/>
                                        </p:tgtEl>
                                        <p:attrNameLst>
                                          <p:attrName>ppt_x</p:attrName>
                                        </p:attrNameLst>
                                      </p:cBhvr>
                                      <p:tavLst>
                                        <p:tav tm="0">
                                          <p:val>
                                            <p:strVal val="1+#ppt_w/2"/>
                                          </p:val>
                                        </p:tav>
                                        <p:tav tm="100000">
                                          <p:val>
                                            <p:strVal val="#ppt_x"/>
                                          </p:val>
                                        </p:tav>
                                      </p:tavLst>
                                    </p:anim>
                                    <p:anim calcmode="lin" valueType="num">
                                      <p:cBhvr additive="base">
                                        <p:cTn id="20" dur="1500" fill="hold"/>
                                        <p:tgtEl>
                                          <p:spTgt spid="47"/>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750"/>
                                        <p:tgtEl>
                                          <p:spTgt spid="4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accel="17000" decel="83000" fill="hold" grpId="0" nodeType="clickEffect">
                                  <p:stCondLst>
                                    <p:cond delay="0"/>
                                  </p:stCondLst>
                                  <p:childTnLst>
                                    <p:set>
                                      <p:cBhvr>
                                        <p:cTn id="28" dur="1" fill="hold">
                                          <p:stCondLst>
                                            <p:cond delay="0"/>
                                          </p:stCondLst>
                                        </p:cTn>
                                        <p:tgtEl>
                                          <p:spTgt spid="50"/>
                                        </p:tgtEl>
                                        <p:attrNameLst>
                                          <p:attrName>style.visibility</p:attrName>
                                        </p:attrNameLst>
                                      </p:cBhvr>
                                      <p:to>
                                        <p:strVal val="visible"/>
                                      </p:to>
                                    </p:set>
                                    <p:anim calcmode="lin" valueType="num">
                                      <p:cBhvr additive="base">
                                        <p:cTn id="29" dur="1000" fill="hold"/>
                                        <p:tgtEl>
                                          <p:spTgt spid="50"/>
                                        </p:tgtEl>
                                        <p:attrNameLst>
                                          <p:attrName>ppt_x</p:attrName>
                                        </p:attrNameLst>
                                      </p:cBhvr>
                                      <p:tavLst>
                                        <p:tav tm="0">
                                          <p:val>
                                            <p:strVal val="0-#ppt_w/2"/>
                                          </p:val>
                                        </p:tav>
                                        <p:tav tm="100000">
                                          <p:val>
                                            <p:strVal val="#ppt_x"/>
                                          </p:val>
                                        </p:tav>
                                      </p:tavLst>
                                    </p:anim>
                                    <p:anim calcmode="lin" valueType="num">
                                      <p:cBhvr additive="base">
                                        <p:cTn id="30" dur="1000" fill="hold"/>
                                        <p:tgtEl>
                                          <p:spTgt spid="50"/>
                                        </p:tgtEl>
                                        <p:attrNameLst>
                                          <p:attrName>ppt_y</p:attrName>
                                        </p:attrNameLst>
                                      </p:cBhvr>
                                      <p:tavLst>
                                        <p:tav tm="0">
                                          <p:val>
                                            <p:strVal val="#ppt_y"/>
                                          </p:val>
                                        </p:tav>
                                        <p:tav tm="100000">
                                          <p:val>
                                            <p:strVal val="#ppt_y"/>
                                          </p:val>
                                        </p:tav>
                                      </p:tavLst>
                                    </p:anim>
                                  </p:childTnLst>
                                </p:cTn>
                              </p:par>
                              <p:par>
                                <p:cTn id="31" presetID="2" presetClass="entr" presetSubtype="8" accel="17000" decel="8300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1000" fill="hold"/>
                                        <p:tgtEl>
                                          <p:spTgt spid="13"/>
                                        </p:tgtEl>
                                        <p:attrNameLst>
                                          <p:attrName>ppt_x</p:attrName>
                                        </p:attrNameLst>
                                      </p:cBhvr>
                                      <p:tavLst>
                                        <p:tav tm="0">
                                          <p:val>
                                            <p:strVal val="0-#ppt_w/2"/>
                                          </p:val>
                                        </p:tav>
                                        <p:tav tm="100000">
                                          <p:val>
                                            <p:strVal val="#ppt_x"/>
                                          </p:val>
                                        </p:tav>
                                      </p:tavLst>
                                    </p:anim>
                                    <p:anim calcmode="lin" valueType="num">
                                      <p:cBhvr additive="base">
                                        <p:cTn id="34"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accel="17000" decel="83000" fill="hold" grpId="0" nodeType="clickEffect">
                                  <p:stCondLst>
                                    <p:cond delay="0"/>
                                  </p:stCondLst>
                                  <p:childTnLst>
                                    <p:set>
                                      <p:cBhvr>
                                        <p:cTn id="38" dur="1" fill="hold">
                                          <p:stCondLst>
                                            <p:cond delay="0"/>
                                          </p:stCondLst>
                                        </p:cTn>
                                        <p:tgtEl>
                                          <p:spTgt spid="51"/>
                                        </p:tgtEl>
                                        <p:attrNameLst>
                                          <p:attrName>style.visibility</p:attrName>
                                        </p:attrNameLst>
                                      </p:cBhvr>
                                      <p:to>
                                        <p:strVal val="visible"/>
                                      </p:to>
                                    </p:set>
                                    <p:anim calcmode="lin" valueType="num">
                                      <p:cBhvr additive="base">
                                        <p:cTn id="39" dur="1000" fill="hold"/>
                                        <p:tgtEl>
                                          <p:spTgt spid="51"/>
                                        </p:tgtEl>
                                        <p:attrNameLst>
                                          <p:attrName>ppt_x</p:attrName>
                                        </p:attrNameLst>
                                      </p:cBhvr>
                                      <p:tavLst>
                                        <p:tav tm="0">
                                          <p:val>
                                            <p:strVal val="0-#ppt_w/2"/>
                                          </p:val>
                                        </p:tav>
                                        <p:tav tm="100000">
                                          <p:val>
                                            <p:strVal val="#ppt_x"/>
                                          </p:val>
                                        </p:tav>
                                      </p:tavLst>
                                    </p:anim>
                                    <p:anim calcmode="lin" valueType="num">
                                      <p:cBhvr additive="base">
                                        <p:cTn id="40" dur="1000" fill="hold"/>
                                        <p:tgtEl>
                                          <p:spTgt spid="51"/>
                                        </p:tgtEl>
                                        <p:attrNameLst>
                                          <p:attrName>ppt_y</p:attrName>
                                        </p:attrNameLst>
                                      </p:cBhvr>
                                      <p:tavLst>
                                        <p:tav tm="0">
                                          <p:val>
                                            <p:strVal val="#ppt_y"/>
                                          </p:val>
                                        </p:tav>
                                        <p:tav tm="100000">
                                          <p:val>
                                            <p:strVal val="#ppt_y"/>
                                          </p:val>
                                        </p:tav>
                                      </p:tavLst>
                                    </p:anim>
                                  </p:childTnLst>
                                </p:cTn>
                              </p:par>
                              <p:par>
                                <p:cTn id="41" presetID="2" presetClass="entr" presetSubtype="8" accel="17000" decel="8300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1000" fill="hold"/>
                                        <p:tgtEl>
                                          <p:spTgt spid="14"/>
                                        </p:tgtEl>
                                        <p:attrNameLst>
                                          <p:attrName>ppt_x</p:attrName>
                                        </p:attrNameLst>
                                      </p:cBhvr>
                                      <p:tavLst>
                                        <p:tav tm="0">
                                          <p:val>
                                            <p:strVal val="0-#ppt_w/2"/>
                                          </p:val>
                                        </p:tav>
                                        <p:tav tm="100000">
                                          <p:val>
                                            <p:strVal val="#ppt_x"/>
                                          </p:val>
                                        </p:tav>
                                      </p:tavLst>
                                    </p:anim>
                                    <p:anim calcmode="lin" valueType="num">
                                      <p:cBhvr additive="base">
                                        <p:cTn id="4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1" grpId="0" animBg="1"/>
      <p:bldP spid="50" grpId="0" animBg="1"/>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B36515-9565-FE68-F4C8-31DCB5F62AE1}"/>
              </a:ext>
            </a:extLst>
          </p:cNvPr>
          <p:cNvSpPr/>
          <p:nvPr/>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9" name="Picture 48" descr="Background pattern&#10;&#10;Description automatically generated">
            <a:extLst>
              <a:ext uri="{FF2B5EF4-FFF2-40B4-BE49-F238E27FC236}">
                <a16:creationId xmlns:a16="http://schemas.microsoft.com/office/drawing/2014/main" id="{EDF0FF55-4B69-EEEA-F863-7B159103EB89}"/>
              </a:ext>
            </a:extLst>
          </p:cNvPr>
          <p:cNvPicPr>
            <a:picLocks noChangeAspect="1"/>
          </p:cNvPicPr>
          <p:nvPr/>
        </p:nvPicPr>
        <p:blipFill>
          <a:blip r:embed="rId3">
            <a:alphaModFix amt="56000"/>
            <a:extLst>
              <a:ext uri="{28A0092B-C50C-407E-A947-70E740481C1C}">
                <a14:useLocalDpi xmlns:a14="http://schemas.microsoft.com/office/drawing/2010/main"/>
              </a:ext>
            </a:extLst>
          </a:blip>
          <a:stretch>
            <a:fillRect/>
          </a:stretch>
        </p:blipFill>
        <p:spPr>
          <a:xfrm>
            <a:off x="-14516" y="-464459"/>
            <a:ext cx="12208777" cy="12208777"/>
          </a:xfrm>
          <a:prstGeom prst="rect">
            <a:avLst/>
          </a:prstGeom>
        </p:spPr>
      </p:pic>
      <p:pic>
        <p:nvPicPr>
          <p:cNvPr id="36" name="Picture 35" descr="A group of people dancing in a room with a crowd watching&#10;&#10;Description automatically generated with low confidence">
            <a:extLst>
              <a:ext uri="{FF2B5EF4-FFF2-40B4-BE49-F238E27FC236}">
                <a16:creationId xmlns:a16="http://schemas.microsoft.com/office/drawing/2014/main" id="{91CF2100-DA0E-3C39-FAE2-E55D8B8A151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25861" t="27518" r="27344" b="2294"/>
          <a:stretch/>
        </p:blipFill>
        <p:spPr>
          <a:xfrm>
            <a:off x="8887140" y="283275"/>
            <a:ext cx="2775869" cy="2775869"/>
          </a:xfrm>
          <a:prstGeom prst="ellipse">
            <a:avLst/>
          </a:prstGeom>
        </p:spPr>
      </p:pic>
      <p:pic>
        <p:nvPicPr>
          <p:cNvPr id="4" name="Picture 3" descr="A picture containing text, clipart&#10;&#10;Description automatically generated">
            <a:extLst>
              <a:ext uri="{FF2B5EF4-FFF2-40B4-BE49-F238E27FC236}">
                <a16:creationId xmlns:a16="http://schemas.microsoft.com/office/drawing/2014/main" id="{3798AFDF-A7F8-CA73-87BD-A9FB9C74008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93150" y="916083"/>
            <a:ext cx="6698773" cy="2873041"/>
          </a:xfrm>
          <a:prstGeom prst="rect">
            <a:avLst/>
          </a:prstGeom>
        </p:spPr>
      </p:pic>
      <p:pic>
        <p:nvPicPr>
          <p:cNvPr id="5" name="Picture 4">
            <a:extLst>
              <a:ext uri="{FF2B5EF4-FFF2-40B4-BE49-F238E27FC236}">
                <a16:creationId xmlns:a16="http://schemas.microsoft.com/office/drawing/2014/main" id="{C19EC1CB-96EF-4E0C-EDE5-69A1A2E6CBDC}"/>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11073391" y="6076036"/>
            <a:ext cx="939766" cy="592277"/>
          </a:xfrm>
          <a:prstGeom prst="rect">
            <a:avLst/>
          </a:prstGeom>
        </p:spPr>
      </p:pic>
      <p:pic>
        <p:nvPicPr>
          <p:cNvPr id="2" name="Picture 1">
            <a:extLst>
              <a:ext uri="{FF2B5EF4-FFF2-40B4-BE49-F238E27FC236}">
                <a16:creationId xmlns:a16="http://schemas.microsoft.com/office/drawing/2014/main" id="{50819768-AF6F-44D5-130E-85EA5D5733C2}"/>
              </a:ext>
            </a:extLst>
          </p:cNvPr>
          <p:cNvPicPr>
            <a:picLocks noChangeAspect="1"/>
          </p:cNvPicPr>
          <p:nvPr/>
        </p:nvPicPr>
        <p:blipFill rotWithShape="1">
          <a:blip r:embed="rId7">
            <a:extLst>
              <a:ext uri="{28A0092B-C50C-407E-A947-70E740481C1C}">
                <a14:useLocalDpi xmlns:a14="http://schemas.microsoft.com/office/drawing/2010/main" val="0"/>
              </a:ext>
            </a:extLst>
          </a:blip>
          <a:srcRect l="26410" t="1326" r="18409" b="573"/>
          <a:stretch/>
        </p:blipFill>
        <p:spPr>
          <a:xfrm>
            <a:off x="7227764" y="3291374"/>
            <a:ext cx="3318752" cy="3318752"/>
          </a:xfrm>
          <a:prstGeom prst="ellipse">
            <a:avLst/>
          </a:prstGeom>
        </p:spPr>
      </p:pic>
      <p:pic>
        <p:nvPicPr>
          <p:cNvPr id="32" name="Image" descr="Image">
            <a:extLst>
              <a:ext uri="{FF2B5EF4-FFF2-40B4-BE49-F238E27FC236}">
                <a16:creationId xmlns:a16="http://schemas.microsoft.com/office/drawing/2014/main" id="{599E4A6C-8B3F-F72C-9926-AC752281C406}"/>
              </a:ext>
            </a:extLst>
          </p:cNvPr>
          <p:cNvPicPr>
            <a:picLocks noChangeAspect="1"/>
          </p:cNvPicPr>
          <p:nvPr/>
        </p:nvPicPr>
        <p:blipFill>
          <a:blip r:embed="rId8"/>
          <a:stretch>
            <a:fillRect/>
          </a:stretch>
        </p:blipFill>
        <p:spPr>
          <a:xfrm>
            <a:off x="9089207" y="2531823"/>
            <a:ext cx="2352648" cy="2030708"/>
          </a:xfrm>
          <a:prstGeom prst="rect">
            <a:avLst/>
          </a:prstGeom>
          <a:ln w="12700">
            <a:miter lim="400000"/>
          </a:ln>
        </p:spPr>
      </p:pic>
    </p:spTree>
    <p:extLst>
      <p:ext uri="{BB962C8B-B14F-4D97-AF65-F5344CB8AC3E}">
        <p14:creationId xmlns:p14="http://schemas.microsoft.com/office/powerpoint/2010/main" val="424574577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11000" decel="89000" fill="hold" nodeType="withEffect">
                                  <p:stCondLst>
                                    <p:cond delay="0"/>
                                  </p:stCondLst>
                                  <p:childTnLst>
                                    <p:animMotion origin="layout" path="M 2.91667E-6 3.7037E-7 L -0.21107 0.06921 " pathEditMode="relative" rAng="0" ptsTypes="AA">
                                      <p:cBhvr>
                                        <p:cTn id="6" dur="2000" fill="hold"/>
                                        <p:tgtEl>
                                          <p:spTgt spid="32"/>
                                        </p:tgtEl>
                                        <p:attrNameLst>
                                          <p:attrName>ppt_x</p:attrName>
                                          <p:attrName>ppt_y</p:attrName>
                                        </p:attrNameLst>
                                      </p:cBhvr>
                                      <p:rCtr x="-10560" y="34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_Office Theme">
  <a:themeElements>
    <a:clrScheme name="ArtsWave Branding">
      <a:dk1>
        <a:srgbClr val="111921"/>
      </a:dk1>
      <a:lt1>
        <a:srgbClr val="FFFFFF"/>
      </a:lt1>
      <a:dk2>
        <a:srgbClr val="F23A30"/>
      </a:dk2>
      <a:lt2>
        <a:srgbClr val="4C008E"/>
      </a:lt2>
      <a:accent1>
        <a:srgbClr val="FFB81C"/>
      </a:accent1>
      <a:accent2>
        <a:srgbClr val="05C3DE"/>
      </a:accent2>
      <a:accent3>
        <a:srgbClr val="FE8F1D"/>
      </a:accent3>
      <a:accent4>
        <a:srgbClr val="006AC6"/>
      </a:accent4>
      <a:accent5>
        <a:srgbClr val="75787B"/>
      </a:accent5>
      <a:accent6>
        <a:srgbClr val="EE3E39"/>
      </a:accent6>
      <a:hlink>
        <a:srgbClr val="EE3E39"/>
      </a:hlink>
      <a:folHlink>
        <a:srgbClr val="4B0A8D"/>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White">
  <a:themeElements>
    <a:clrScheme name="ArtsWave">
      <a:dk1>
        <a:sysClr val="windowText" lastClr="000000"/>
      </a:dk1>
      <a:lt1>
        <a:sysClr val="window" lastClr="FFFFFF"/>
      </a:lt1>
      <a:dk2>
        <a:srgbClr val="44546A"/>
      </a:dk2>
      <a:lt2>
        <a:srgbClr val="E7E6E6"/>
      </a:lt2>
      <a:accent1>
        <a:srgbClr val="F23A30"/>
      </a:accent1>
      <a:accent2>
        <a:srgbClr val="4F2B83"/>
      </a:accent2>
      <a:accent3>
        <a:srgbClr val="FFB71B"/>
      </a:accent3>
      <a:accent4>
        <a:srgbClr val="00C1DE"/>
      </a:accent4>
      <a:accent5>
        <a:srgbClr val="0069C8"/>
      </a:accent5>
      <a:accent6>
        <a:srgbClr val="FF9425"/>
      </a:accent6>
      <a:hlink>
        <a:srgbClr val="F23A30"/>
      </a:hlink>
      <a:folHlink>
        <a:srgbClr val="76777A"/>
      </a:folHlink>
    </a:clrScheme>
    <a:fontScheme name="White">
      <a:majorFont>
        <a:latin typeface="Aileron-Bold"/>
        <a:ea typeface="Aileron-Bold"/>
        <a:cs typeface="Aileron-Bold"/>
      </a:majorFont>
      <a:minorFont>
        <a:latin typeface="Aileron-Bold"/>
        <a:ea typeface="Aileron-Bold"/>
        <a:cs typeface="Aileron-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F8B8B"/>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1" u="none" strike="noStrike" cap="none" spc="0" normalizeH="0" baseline="0">
            <a:ln>
              <a:noFill/>
            </a:ln>
            <a:solidFill>
              <a:srgbClr val="FFFFFF"/>
            </a:solidFill>
            <a:effectLst/>
            <a:uFillTx/>
            <a:latin typeface="Arvo"/>
            <a:ea typeface="Arvo"/>
            <a:cs typeface="Arvo"/>
            <a:sym typeface="Arv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rnd">
          <a:solidFill>
            <a:srgbClr val="000000"/>
          </a:solidFill>
          <a:custDash>
            <a:ds d="100000" sp="200000"/>
          </a:custDash>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20000"/>
          </a:lnSpc>
          <a:spcBef>
            <a:spcPts val="0"/>
          </a:spcBef>
          <a:spcAft>
            <a:spcPts val="0"/>
          </a:spcAft>
          <a:buClrTx/>
          <a:buSzTx/>
          <a:buFontTx/>
          <a:buNone/>
          <a:tabLst/>
          <a:defRPr kumimoji="0" sz="3400" b="0" i="1" u="none" strike="noStrike" cap="all" spc="170" normalizeH="0" baseline="0">
            <a:ln>
              <a:noFill/>
            </a:ln>
            <a:solidFill>
              <a:srgbClr val="8F8B8B"/>
            </a:solidFill>
            <a:effectLst/>
            <a:uFillTx/>
            <a:latin typeface="Arvo"/>
            <a:ea typeface="Arvo"/>
            <a:cs typeface="Arvo"/>
            <a:sym typeface="Arv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Office Theme">
  <a:themeElements>
    <a:clrScheme name="New ArtsWave Branding">
      <a:dk1>
        <a:srgbClr val="000000"/>
      </a:dk1>
      <a:lt1>
        <a:srgbClr val="FFFFFF"/>
      </a:lt1>
      <a:dk2>
        <a:srgbClr val="F23A30"/>
      </a:dk2>
      <a:lt2>
        <a:srgbClr val="4C008E"/>
      </a:lt2>
      <a:accent1>
        <a:srgbClr val="FFB81C"/>
      </a:accent1>
      <a:accent2>
        <a:srgbClr val="05C3DE"/>
      </a:accent2>
      <a:accent3>
        <a:srgbClr val="00AE42"/>
      </a:accent3>
      <a:accent4>
        <a:srgbClr val="FE8F1D"/>
      </a:accent4>
      <a:accent5>
        <a:srgbClr val="006AC6"/>
      </a:accent5>
      <a:accent6>
        <a:srgbClr val="75787B"/>
      </a:accent6>
      <a:hlink>
        <a:srgbClr val="EE3E39"/>
      </a:hlink>
      <a:folHlink>
        <a:srgbClr val="4B0A8D"/>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1956_ArtsWave_PPT" id="{45234721-12C4-A04C-B9DA-51CB09C15C22}" vid="{50BC6311-196B-8444-BD6D-5D3E82232EC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9842C4D8E4B4B429FD970EB51E4F956" ma:contentTypeVersion="12" ma:contentTypeDescription="Create a new document." ma:contentTypeScope="" ma:versionID="040218746f2dc0183db3603815ea18f2">
  <xsd:schema xmlns:xsd="http://www.w3.org/2001/XMLSchema" xmlns:xs="http://www.w3.org/2001/XMLSchema" xmlns:p="http://schemas.microsoft.com/office/2006/metadata/properties" xmlns:ns2="8d8f82d9-d9f8-4678-956d-b91153ed7655" xmlns:ns3="99283068-6ed8-4c11-9875-f054eb9b9fdd" targetNamespace="http://schemas.microsoft.com/office/2006/metadata/properties" ma:root="true" ma:fieldsID="dca2a5d36a2024792d9fc349d2f33534" ns2:_="" ns3:_="">
    <xsd:import namespace="8d8f82d9-d9f8-4678-956d-b91153ed7655"/>
    <xsd:import namespace="99283068-6ed8-4c11-9875-f054eb9b9fd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8f82d9-d9f8-4678-956d-b91153ed76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193c75d4-feb0-4c1f-9bf7-315d506cbec4"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9283068-6ed8-4c11-9875-f054eb9b9fd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b2f002e4-aee2-4ca9-81c5-f567b7558d3c}" ma:internalName="TaxCatchAll" ma:showField="CatchAllData" ma:web="99283068-6ed8-4c11-9875-f054eb9b9f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99283068-6ed8-4c11-9875-f054eb9b9fdd">
      <UserInfo>
        <DisplayName>Alecia Kintner</DisplayName>
        <AccountId>16</AccountId>
        <AccountType/>
      </UserInfo>
      <UserInfo>
        <DisplayName>DevTeam Members</DisplayName>
        <AccountId>4860</AccountId>
        <AccountType/>
      </UserInfo>
      <UserInfo>
        <DisplayName>Zach Moning</DisplayName>
        <AccountId>636</AccountId>
        <AccountType/>
      </UserInfo>
    </SharedWithUsers>
    <TaxCatchAll xmlns="99283068-6ed8-4c11-9875-f054eb9b9fdd" xsi:nil="true"/>
    <lcf76f155ced4ddcb4097134ff3c332f xmlns="8d8f82d9-d9f8-4678-956d-b91153ed765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345D66C-01E1-4FFF-B9CE-67DB1922B9E4}">
  <ds:schemaRefs>
    <ds:schemaRef ds:uri="8d8f82d9-d9f8-4678-956d-b91153ed7655"/>
    <ds:schemaRef ds:uri="99283068-6ed8-4c11-9875-f054eb9b9fd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F3C8F4C-1C5F-43B3-BA4F-664F29836227}">
  <ds:schemaRefs>
    <ds:schemaRef ds:uri="8d8f82d9-d9f8-4678-956d-b91153ed7655"/>
    <ds:schemaRef ds:uri="99283068-6ed8-4c11-9875-f054eb9b9fd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1946088-11E7-40F5-B2B3-EFD2CCC99BE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2295</Words>
  <Application>Microsoft Office PowerPoint</Application>
  <PresentationFormat>Widescreen</PresentationFormat>
  <Paragraphs>292</Paragraphs>
  <Slides>25</Slides>
  <Notes>24</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25</vt:i4>
      </vt:variant>
    </vt:vector>
  </HeadingPairs>
  <TitlesOfParts>
    <vt:vector size="37" baseType="lpstr">
      <vt:lpstr>Helvetica Neue Thin</vt:lpstr>
      <vt:lpstr>Century Gothic</vt:lpstr>
      <vt:lpstr>Arial</vt:lpstr>
      <vt:lpstr>Arvo</vt:lpstr>
      <vt:lpstr>Helvetica Light</vt:lpstr>
      <vt:lpstr>Aileron-Bold</vt:lpstr>
      <vt:lpstr>Heebo</vt:lpstr>
      <vt:lpstr>Aileron-Regular</vt:lpstr>
      <vt:lpstr>Gotham-book</vt:lpstr>
      <vt:lpstr>3_Office Theme</vt:lpstr>
      <vt:lpstr>1_White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dc:title>
  <dc:creator>Zach Wooldridge</dc:creator>
  <cp:lastModifiedBy>Jonathan Buening</cp:lastModifiedBy>
  <cp:revision>1</cp:revision>
  <cp:lastPrinted>2021-12-14T18:36:46Z</cp:lastPrinted>
  <dcterms:created xsi:type="dcterms:W3CDTF">2019-05-02T17:21:43Z</dcterms:created>
  <dcterms:modified xsi:type="dcterms:W3CDTF">2023-01-19T16:33:57Z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0x01010049842C4D8E4B4B429FD970EB51E4F956</vt:lpwstr>
  </property>
  <property fmtid="{D5CDD505-2E9C-101B-9397-08002B2CF9AE}" pid="3" name="MediaServiceImageTags">
    <vt:lpwstr/>
  </property>
</Properties>
</file>