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70" r:id="rId4"/>
  </p:sldMasterIdLst>
  <p:notesMasterIdLst>
    <p:notesMasterId r:id="rId23"/>
  </p:notesMasterIdLst>
  <p:handoutMasterIdLst>
    <p:handoutMasterId r:id="rId24"/>
  </p:handoutMasterIdLst>
  <p:sldIdLst>
    <p:sldId id="256" r:id="rId5"/>
    <p:sldId id="264" r:id="rId6"/>
    <p:sldId id="1421" r:id="rId7"/>
    <p:sldId id="1422" r:id="rId8"/>
    <p:sldId id="1419" r:id="rId9"/>
    <p:sldId id="1420" r:id="rId10"/>
    <p:sldId id="1423" r:id="rId11"/>
    <p:sldId id="1428" r:id="rId12"/>
    <p:sldId id="275" r:id="rId13"/>
    <p:sldId id="271" r:id="rId14"/>
    <p:sldId id="1374" r:id="rId15"/>
    <p:sldId id="1429" r:id="rId16"/>
    <p:sldId id="276" r:id="rId17"/>
    <p:sldId id="1218" r:id="rId18"/>
    <p:sldId id="274" r:id="rId19"/>
    <p:sldId id="1425" r:id="rId20"/>
    <p:sldId id="1375" r:id="rId21"/>
    <p:sldId id="1372" r:id="rId22"/>
  </p:sldIdLst>
  <p:sldSz cx="12192000" cy="6858000"/>
  <p:notesSz cx="7102475" cy="9388475"/>
  <p:embeddedFontLst>
    <p:embeddedFont>
      <p:font typeface="Century Gothic" panose="020B0502020202020204" pitchFamily="34" charset="0"/>
      <p:regular r:id="rId25"/>
      <p:bold r:id="rId26"/>
      <p:italic r:id="rId27"/>
      <p:boldItalic r:id="rId28"/>
    </p:embeddedFont>
    <p:embeddedFont>
      <p:font typeface="Heebo" pitchFamily="2" charset="-79"/>
      <p:regular r:id="rId29"/>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466643-BBA1-ACAF-40BC-03966D0134E6}" name="Kathy Debrosse" initials="KD" userId="S::kathy.debrosse@artswave.org::09fd18dc-e454-48a5-aba1-66b2203464c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ecia Kintner" initials="AK" lastIdx="1" clrIdx="0">
    <p:extLst>
      <p:ext uri="{19B8F6BF-5375-455C-9EA6-DF929625EA0E}">
        <p15:presenceInfo xmlns:p15="http://schemas.microsoft.com/office/powerpoint/2012/main" userId="S::alecia.kintner@artswave.org::655719e2-6b77-4b7a-af2d-f063bf98dc99" providerId="AD"/>
      </p:ext>
    </p:extLst>
  </p:cmAuthor>
  <p:cmAuthor id="2" name="Lisa Wolter" initials="LW" lastIdx="2" clrIdx="1">
    <p:extLst>
      <p:ext uri="{19B8F6BF-5375-455C-9EA6-DF929625EA0E}">
        <p15:presenceInfo xmlns:p15="http://schemas.microsoft.com/office/powerpoint/2012/main" userId="S::lisa.wolter@artswave.org::90e2ab83-5160-4396-a1ba-563c975bb297" providerId="AD"/>
      </p:ext>
    </p:extLst>
  </p:cmAuthor>
  <p:cmAuthor id="3" name="Alecia Kintner" initials="AK [2]" lastIdx="4" clrIdx="2">
    <p:extLst>
      <p:ext uri="{19B8F6BF-5375-455C-9EA6-DF929625EA0E}">
        <p15:presenceInfo xmlns:p15="http://schemas.microsoft.com/office/powerpoint/2012/main" userId="Alecia Kintn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1B10"/>
    <a:srgbClr val="EE3E39"/>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5192B6-6584-4E11-88C4-39073DA31DAE}" v="2" dt="2023-02-13T14:21:30.623"/>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138" autoAdjust="0"/>
  </p:normalViewPr>
  <p:slideViewPr>
    <p:cSldViewPr snapToGrid="0">
      <p:cViewPr varScale="1">
        <p:scale>
          <a:sx n="37" d="100"/>
          <a:sy n="37" d="100"/>
        </p:scale>
        <p:origin x="1632" y="43"/>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C18409-ACA8-44FD-A4F2-D2A6A90A3A3D}"/>
              </a:ext>
            </a:extLst>
          </p:cNvPr>
          <p:cNvSpPr>
            <a:spLocks noGrp="1"/>
          </p:cNvSpPr>
          <p:nvPr>
            <p:ph type="hdr" sz="quarter"/>
          </p:nvPr>
        </p:nvSpPr>
        <p:spPr>
          <a:xfrm>
            <a:off x="2" y="1"/>
            <a:ext cx="3078382" cy="471348"/>
          </a:xfrm>
          <a:prstGeom prst="rect">
            <a:avLst/>
          </a:prstGeom>
        </p:spPr>
        <p:txBody>
          <a:bodyPr vert="horz" lIns="92461" tIns="46231" rIns="92461" bIns="46231" rtlCol="0"/>
          <a:lstStyle>
            <a:lvl1pPr algn="l">
              <a:defRPr sz="1300"/>
            </a:lvl1pPr>
          </a:lstStyle>
          <a:p>
            <a:endParaRPr lang="en-US">
              <a:latin typeface="Century Gothic" panose="020B0502020202020204" pitchFamily="34" charset="0"/>
            </a:endParaRPr>
          </a:p>
        </p:txBody>
      </p:sp>
      <p:sp>
        <p:nvSpPr>
          <p:cNvPr id="3" name="Date Placeholder 2">
            <a:extLst>
              <a:ext uri="{FF2B5EF4-FFF2-40B4-BE49-F238E27FC236}">
                <a16:creationId xmlns:a16="http://schemas.microsoft.com/office/drawing/2014/main" id="{289401BA-159E-4B47-9F14-FA010F150DCB}"/>
              </a:ext>
            </a:extLst>
          </p:cNvPr>
          <p:cNvSpPr>
            <a:spLocks noGrp="1"/>
          </p:cNvSpPr>
          <p:nvPr>
            <p:ph type="dt" sz="quarter" idx="1"/>
          </p:nvPr>
        </p:nvSpPr>
        <p:spPr>
          <a:xfrm>
            <a:off x="4022485" y="1"/>
            <a:ext cx="3078382" cy="471348"/>
          </a:xfrm>
          <a:prstGeom prst="rect">
            <a:avLst/>
          </a:prstGeom>
        </p:spPr>
        <p:txBody>
          <a:bodyPr vert="horz" lIns="92461" tIns="46231" rIns="92461" bIns="46231" rtlCol="0"/>
          <a:lstStyle>
            <a:lvl1pPr algn="r">
              <a:defRPr sz="1300"/>
            </a:lvl1pPr>
          </a:lstStyle>
          <a:p>
            <a:fld id="{E6BEC31C-0CF1-4598-B2D9-7E8447F4C592}" type="datetimeFigureOut">
              <a:rPr lang="en-US" smtClean="0">
                <a:latin typeface="Century Gothic" panose="020B0502020202020204" pitchFamily="34" charset="0"/>
              </a:rPr>
              <a:t>2/13/2023</a:t>
            </a:fld>
            <a:endParaRPr lang="en-US">
              <a:latin typeface="Century Gothic" panose="020B0502020202020204" pitchFamily="34" charset="0"/>
            </a:endParaRPr>
          </a:p>
        </p:txBody>
      </p:sp>
      <p:sp>
        <p:nvSpPr>
          <p:cNvPr id="4" name="Footer Placeholder 3">
            <a:extLst>
              <a:ext uri="{FF2B5EF4-FFF2-40B4-BE49-F238E27FC236}">
                <a16:creationId xmlns:a16="http://schemas.microsoft.com/office/drawing/2014/main" id="{EB179635-E585-46DE-A2CE-971F7C04CC29}"/>
              </a:ext>
            </a:extLst>
          </p:cNvPr>
          <p:cNvSpPr>
            <a:spLocks noGrp="1"/>
          </p:cNvSpPr>
          <p:nvPr>
            <p:ph type="ftr" sz="quarter" idx="2"/>
          </p:nvPr>
        </p:nvSpPr>
        <p:spPr>
          <a:xfrm>
            <a:off x="2" y="8917130"/>
            <a:ext cx="3078382" cy="471348"/>
          </a:xfrm>
          <a:prstGeom prst="rect">
            <a:avLst/>
          </a:prstGeom>
        </p:spPr>
        <p:txBody>
          <a:bodyPr vert="horz" lIns="92461" tIns="46231" rIns="92461" bIns="46231" rtlCol="0" anchor="b"/>
          <a:lstStyle>
            <a:lvl1pPr algn="l">
              <a:defRPr sz="1300"/>
            </a:lvl1pPr>
          </a:lstStyle>
          <a:p>
            <a:endParaRPr lang="en-US">
              <a:latin typeface="Century Gothic" panose="020B0502020202020204" pitchFamily="34" charset="0"/>
            </a:endParaRPr>
          </a:p>
        </p:txBody>
      </p:sp>
      <p:sp>
        <p:nvSpPr>
          <p:cNvPr id="5" name="Slide Number Placeholder 4">
            <a:extLst>
              <a:ext uri="{FF2B5EF4-FFF2-40B4-BE49-F238E27FC236}">
                <a16:creationId xmlns:a16="http://schemas.microsoft.com/office/drawing/2014/main" id="{8D9DEB89-01BA-4F14-802E-9F64F86B9D22}"/>
              </a:ext>
            </a:extLst>
          </p:cNvPr>
          <p:cNvSpPr>
            <a:spLocks noGrp="1"/>
          </p:cNvSpPr>
          <p:nvPr>
            <p:ph type="sldNum" sz="quarter" idx="3"/>
          </p:nvPr>
        </p:nvSpPr>
        <p:spPr>
          <a:xfrm>
            <a:off x="4022485" y="8917130"/>
            <a:ext cx="3078382" cy="471348"/>
          </a:xfrm>
          <a:prstGeom prst="rect">
            <a:avLst/>
          </a:prstGeom>
        </p:spPr>
        <p:txBody>
          <a:bodyPr vert="horz" lIns="92461" tIns="46231" rIns="92461" bIns="46231" rtlCol="0" anchor="b"/>
          <a:lstStyle>
            <a:lvl1pPr algn="r">
              <a:defRPr sz="1300"/>
            </a:lvl1pPr>
          </a:lstStyle>
          <a:p>
            <a:fld id="{771E917A-A0C0-4C46-B546-813D400E2129}" type="slidenum">
              <a:rPr lang="en-US" smtClean="0">
                <a:latin typeface="Century Gothic" panose="020B0502020202020204" pitchFamily="34" charset="0"/>
              </a:rPr>
              <a:t>‹#›</a:t>
            </a:fld>
            <a:endParaRPr lang="en-US">
              <a:latin typeface="Century Gothic" panose="020B0502020202020204" pitchFamily="34" charset="0"/>
            </a:endParaRPr>
          </a:p>
        </p:txBody>
      </p:sp>
    </p:spTree>
    <p:extLst>
      <p:ext uri="{BB962C8B-B14F-4D97-AF65-F5344CB8AC3E}">
        <p14:creationId xmlns:p14="http://schemas.microsoft.com/office/powerpoint/2010/main" val="102996298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a:extLst>
              <a:ext uri="{FF2B5EF4-FFF2-40B4-BE49-F238E27FC236}">
                <a16:creationId xmlns:a16="http://schemas.microsoft.com/office/drawing/2014/main" id="{24FCAB76-83F5-40E0-B495-516D17E4BEDC}"/>
              </a:ext>
            </a:extLst>
          </p:cNvPr>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atin typeface="Century Gothic" panose="020B0502020202020204" pitchFamily="34" charset="0"/>
              </a:defRPr>
            </a:lvl1pPr>
          </a:lstStyle>
          <a:p>
            <a:endParaRPr lang="en-US"/>
          </a:p>
        </p:txBody>
      </p:sp>
      <p:sp>
        <p:nvSpPr>
          <p:cNvPr id="9" name="Slide Image Placeholder 8">
            <a:extLst>
              <a:ext uri="{FF2B5EF4-FFF2-40B4-BE49-F238E27FC236}">
                <a16:creationId xmlns:a16="http://schemas.microsoft.com/office/drawing/2014/main" id="{CD41E6F5-2177-4D6B-9E1D-568C90DC1544}"/>
              </a:ext>
            </a:extLst>
          </p:cNvPr>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a:p>
        </p:txBody>
      </p:sp>
      <p:sp>
        <p:nvSpPr>
          <p:cNvPr id="10" name="Notes Placeholder 9">
            <a:extLst>
              <a:ext uri="{FF2B5EF4-FFF2-40B4-BE49-F238E27FC236}">
                <a16:creationId xmlns:a16="http://schemas.microsoft.com/office/drawing/2014/main" id="{6914E7ED-EBD4-4E94-AB16-AC21B4E4A897}"/>
              </a:ext>
            </a:extLst>
          </p:cNvPr>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10">
            <a:extLst>
              <a:ext uri="{FF2B5EF4-FFF2-40B4-BE49-F238E27FC236}">
                <a16:creationId xmlns:a16="http://schemas.microsoft.com/office/drawing/2014/main" id="{8F296C9B-0E84-41E1-BAFD-158E08F5F534}"/>
              </a:ext>
            </a:extLst>
          </p:cNvPr>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atin typeface="Century Gothic" panose="020B0502020202020204" pitchFamily="34" charset="0"/>
              </a:defRPr>
            </a:lvl1pPr>
          </a:lstStyle>
          <a:p>
            <a:fld id="{FD1FA4ED-C975-4964-9285-79140B73B2DC}" type="datetimeFigureOut">
              <a:rPr lang="en-US" smtClean="0"/>
              <a:pPr/>
              <a:t>2/13/2023</a:t>
            </a:fld>
            <a:endParaRPr lang="en-US"/>
          </a:p>
        </p:txBody>
      </p:sp>
      <p:sp>
        <p:nvSpPr>
          <p:cNvPr id="12" name="Footer Placeholder 11">
            <a:extLst>
              <a:ext uri="{FF2B5EF4-FFF2-40B4-BE49-F238E27FC236}">
                <a16:creationId xmlns:a16="http://schemas.microsoft.com/office/drawing/2014/main" id="{A534E467-7ED9-4D56-84C9-7F1D730928F0}"/>
              </a:ext>
            </a:extLst>
          </p:cNvPr>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atin typeface="Century Gothic" panose="020B0502020202020204" pitchFamily="34" charset="0"/>
              </a:defRPr>
            </a:lvl1pPr>
          </a:lstStyle>
          <a:p>
            <a:endParaRPr lang="en-US"/>
          </a:p>
        </p:txBody>
      </p:sp>
      <p:sp>
        <p:nvSpPr>
          <p:cNvPr id="13" name="Slide Number Placeholder 12">
            <a:extLst>
              <a:ext uri="{FF2B5EF4-FFF2-40B4-BE49-F238E27FC236}">
                <a16:creationId xmlns:a16="http://schemas.microsoft.com/office/drawing/2014/main" id="{F9ADEB1C-C15F-4426-B859-32D6BDBF4C6C}"/>
              </a:ext>
            </a:extLst>
          </p:cNvPr>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742A2411-2F71-433E-B148-24662CBE6BB1}" type="slidenum">
              <a:rPr lang="en-US" smtClean="0"/>
              <a:pPr/>
              <a:t>‹#›</a:t>
            </a:fld>
            <a:endParaRPr lang="en-US"/>
          </a:p>
        </p:txBody>
      </p:sp>
    </p:spTree>
    <p:extLst>
      <p:ext uri="{BB962C8B-B14F-4D97-AF65-F5344CB8AC3E}">
        <p14:creationId xmlns:p14="http://schemas.microsoft.com/office/powerpoint/2010/main" val="112284003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200" kern="1200">
        <a:solidFill>
          <a:schemeClr val="tx1"/>
        </a:solidFill>
        <a:latin typeface="Century Gothic" panose="020B0502020202020204" pitchFamily="34" charset="0"/>
        <a:ea typeface="+mn-ea"/>
        <a:cs typeface="+mn-cs"/>
      </a:defRPr>
    </a:lvl2pPr>
    <a:lvl3pPr marL="914400" algn="l" defTabSz="914400" rtl="0" eaLnBrk="1" latinLnBrk="0" hangingPunct="1">
      <a:defRPr sz="1200" kern="1200">
        <a:solidFill>
          <a:schemeClr val="tx1"/>
        </a:solidFill>
        <a:latin typeface="Century Gothic" panose="020B0502020202020204" pitchFamily="34" charset="0"/>
        <a:ea typeface="+mn-ea"/>
        <a:cs typeface="+mn-cs"/>
      </a:defRPr>
    </a:lvl3pPr>
    <a:lvl4pPr marL="1371600" algn="l" defTabSz="914400" rtl="0" eaLnBrk="1" latinLnBrk="0" hangingPunct="1">
      <a:defRPr sz="1200" kern="1200">
        <a:solidFill>
          <a:schemeClr val="tx1"/>
        </a:solidFill>
        <a:latin typeface="Century Gothic" panose="020B0502020202020204" pitchFamily="34" charset="0"/>
        <a:ea typeface="+mn-ea"/>
        <a:cs typeface="+mn-cs"/>
      </a:defRPr>
    </a:lvl4pPr>
    <a:lvl5pPr marL="1828800" algn="l" defTabSz="914400" rtl="0" eaLnBrk="1" latinLnBrk="0" hangingPunct="1">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all" baseline="0"/>
              <a:t>[Introduction]</a:t>
            </a:r>
          </a:p>
          <a:p>
            <a:endParaRPr lang="en-US"/>
          </a:p>
          <a:p>
            <a:r>
              <a:rPr lang="en-US"/>
              <a:t>Welcome to the XYZ company kick-off! I’m ______ from ______. Thank you for being here/tuning in/logging on today!</a:t>
            </a:r>
          </a:p>
          <a:p>
            <a:endParaRPr lang="en-US" cap="all" baseline="0"/>
          </a:p>
          <a:p>
            <a:r>
              <a:rPr lang="en-US" cap="all" baseline="0"/>
              <a:t>[insert personal introduction here. Ex. This is my third time heading up the campaign and things are going to look different this year, etc.]</a:t>
            </a:r>
          </a:p>
          <a:p>
            <a:endParaRPr lang="en-US" cap="all"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cap="all" baseline="0"/>
              <a:t>[click to next slide]</a:t>
            </a:r>
          </a:p>
          <a:p>
            <a:endParaRPr lang="en-US" cap="all" baseline="0"/>
          </a:p>
          <a:p>
            <a:endParaRPr lang="en-US"/>
          </a:p>
          <a:p>
            <a:endParaRPr lang="en-US"/>
          </a:p>
        </p:txBody>
      </p:sp>
    </p:spTree>
    <p:extLst>
      <p:ext uri="{BB962C8B-B14F-4D97-AF65-F5344CB8AC3E}">
        <p14:creationId xmlns:p14="http://schemas.microsoft.com/office/powerpoint/2010/main" val="1990698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see a bit more about ArtsWave, who they are, and the impact that supporting them can have.</a:t>
            </a:r>
          </a:p>
          <a:p>
            <a:endParaRPr lang="en-US"/>
          </a:p>
          <a:p>
            <a:r>
              <a:rPr lang="en-US"/>
              <a:t>[AFTER VIDEO]: So now you know more about how we fund the arts in Cincinnati and the important role each of us plays in that funding.</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cap="all" baseline="0"/>
              <a:t>[click to next slide]</a:t>
            </a:r>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1205994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ARTS SPEAKER WAS RECRUITED. </a:t>
            </a:r>
            <a:r>
              <a:rPr lang="en-US" b="1"/>
              <a:t>IF NOT, REMOVE THIS SLIDE</a:t>
            </a:r>
            <a:r>
              <a:rPr lang="en-US"/>
              <a:t>]: </a:t>
            </a:r>
          </a:p>
          <a:p>
            <a:endParaRPr lang="en-US"/>
          </a:p>
          <a:p>
            <a:r>
              <a:rPr lang="en-US"/>
              <a:t>To give you a deeper and different sense of the impact your gifts have on the region, and the types of organizations and projects that ArtsWave supports, we have _______ </a:t>
            </a:r>
            <a:r>
              <a:rPr lang="en-US" cap="all" baseline="0"/>
              <a:t>[name] </a:t>
            </a:r>
            <a:r>
              <a:rPr lang="en-US"/>
              <a:t>here from __________ </a:t>
            </a:r>
            <a:r>
              <a:rPr lang="en-US" cap="all" baseline="0"/>
              <a:t>[organization,] </a:t>
            </a:r>
            <a:r>
              <a:rPr lang="en-US"/>
              <a:t>one of the organizations and projects your gift supports.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cap="all" baseline="0"/>
              <a:t>[click to next slide]</a:t>
            </a:r>
          </a:p>
          <a:p>
            <a:endParaRPr lang="en-US"/>
          </a:p>
        </p:txBody>
      </p:sp>
      <p:sp>
        <p:nvSpPr>
          <p:cNvPr id="4" name="Slide Number Placeholder 3"/>
          <p:cNvSpPr>
            <a:spLocks noGrp="1"/>
          </p:cNvSpPr>
          <p:nvPr>
            <p:ph type="sldNum" sz="quarter" idx="5"/>
          </p:nvPr>
        </p:nvSpPr>
        <p:spPr/>
        <p:txBody>
          <a:bodyPr/>
          <a:lstStyle/>
          <a:p>
            <a:fld id="{563C556F-FE06-4A72-B7A9-830499903169}" type="slidenum">
              <a:rPr lang="en-US" smtClean="0"/>
              <a:t>11</a:t>
            </a:fld>
            <a:endParaRPr lang="en-US"/>
          </a:p>
        </p:txBody>
      </p:sp>
    </p:spTree>
    <p:extLst>
      <p:ext uri="{BB962C8B-B14F-4D97-AF65-F5344CB8AC3E}">
        <p14:creationId xmlns:p14="http://schemas.microsoft.com/office/powerpoint/2010/main" val="2075198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13000" y="544513"/>
            <a:ext cx="4841875" cy="2724150"/>
          </a:xfrm>
        </p:spPr>
      </p:sp>
      <p:sp>
        <p:nvSpPr>
          <p:cNvPr id="3" name="Notes Placeholder 2"/>
          <p:cNvSpPr>
            <a:spLocks noGrp="1"/>
          </p:cNvSpPr>
          <p:nvPr>
            <p:ph type="body" idx="1"/>
          </p:nvPr>
        </p:nvSpPr>
        <p:spPr/>
        <p:txBody>
          <a:bodyPr/>
          <a:lstStyle/>
          <a:p>
            <a:r>
              <a:rPr lang="en-US" dirty="0"/>
              <a:t>[IF ARTS SPEAKER WAS RECRUITED:] Thank you _______! Hopefully that showed you the impact that your gifts can have on one organization. your gifts not only go to [organization x], but to over 150 organizations that create thousands of performances, community events, festivals and more each year.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NO ARTS SPEAKER:] When you give to ArtsWave, your gifts go to over 150 organizations that create thousands of performances, community events, festivals and more each year. The region truly rises WITH the arts.</a:t>
            </a:r>
          </a:p>
          <a:p>
            <a:endParaRPr lang="en-US" dirty="0"/>
          </a:p>
          <a:p>
            <a:r>
              <a:rPr lang="en-US" cap="all" baseline="0" dirty="0"/>
              <a:t>[click] </a:t>
            </a:r>
            <a:r>
              <a:rPr lang="en-US" dirty="0"/>
              <a:t>Last year across the region, </a:t>
            </a:r>
            <a:r>
              <a:rPr lang="en-US" b="1" dirty="0"/>
              <a:t>162,000 arts education experiences </a:t>
            </a:r>
            <a:r>
              <a:rPr lang="en-US" dirty="0"/>
              <a:t>for kids happened through organizations funded by ArtsWave through the community’s help. These are the type of things they missed during the worst of Covid. Your gifts also funded over </a:t>
            </a:r>
            <a:r>
              <a:rPr lang="en-US" b="1" dirty="0"/>
              <a:t>300,000 free or low-cost community events </a:t>
            </a:r>
            <a:r>
              <a:rPr lang="en-US" dirty="0"/>
              <a:t>that brought folks together all over the region. This is one of the most powerful ways the arts make a difference in our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Starting this year, in addition to the thousands of thousands of experiences, gifts to ArtsWave </a:t>
            </a:r>
            <a:r>
              <a:rPr lang="en-US" b="1" dirty="0"/>
              <a:t>will fund 50,000 arts field trips </a:t>
            </a:r>
            <a:r>
              <a:rPr lang="en-US" dirty="0"/>
              <a:t>for kids in low-income school districts, providing them with much needed experiences that were lost during the COVID storm.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Through your gifts, you’ll be helping our region grow through the arts.</a:t>
            </a:r>
          </a:p>
          <a:p>
            <a:endParaRPr lang="en-US" cap="all"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cap="all" baseline="0" dirty="0"/>
              <a:t>[click to next slide]</a:t>
            </a:r>
          </a:p>
        </p:txBody>
      </p:sp>
    </p:spTree>
    <p:extLst>
      <p:ext uri="{BB962C8B-B14F-4D97-AF65-F5344CB8AC3E}">
        <p14:creationId xmlns:p14="http://schemas.microsoft.com/office/powerpoint/2010/main" val="533478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give, you not only will be contributing to the impact you’ve been hearing about, but you also get some great benefits for you and your family.</a:t>
            </a:r>
          </a:p>
          <a:p>
            <a:endParaRPr lang="en-US"/>
          </a:p>
          <a:p>
            <a:r>
              <a:rPr lang="en-US"/>
              <a:t>[</a:t>
            </a:r>
            <a:r>
              <a:rPr lang="en-US" cap="all" baseline="0"/>
              <a:t>go over benefits on this page and the next. Each click reveals a new benefit level</a:t>
            </a:r>
            <a:r>
              <a:rPr lang="en-US"/>
              <a:t>]</a:t>
            </a:r>
          </a:p>
        </p:txBody>
      </p:sp>
    </p:spTree>
    <p:extLst>
      <p:ext uri="{BB962C8B-B14F-4D97-AF65-F5344CB8AC3E}">
        <p14:creationId xmlns:p14="http://schemas.microsoft.com/office/powerpoint/2010/main" val="2697698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spc="0">
                <a:effectLst/>
                <a:latin typeface="Century Gothic" panose="020B0502020202020204" pitchFamily="34" charset="0"/>
              </a:rPr>
              <a:t>[SAME AS LAST SLIDE]</a:t>
            </a:r>
          </a:p>
          <a:p>
            <a:endParaRPr lang="en-US" sz="1200" b="0" i="0" u="none" strike="noStrike" cap="none" spc="0">
              <a:effectLst/>
              <a:latin typeface="Century Gothic" panose="020B0502020202020204" pitchFamily="34" charset="0"/>
            </a:endParaRPr>
          </a:p>
          <a:p>
            <a:r>
              <a:rPr lang="en-US" sz="1200" b="0" i="1" u="none" strike="noStrike" cap="none" spc="0">
                <a:effectLst/>
                <a:latin typeface="Century Gothic" panose="020B0502020202020204" pitchFamily="34" charset="0"/>
              </a:rPr>
              <a:t>Note: Music Hall for Two resident groups - Cincinnati Ballet, Cincinnati Opera, Cincinnati Symphony Orchestra, Cincinnati Pops and May Festival</a:t>
            </a:r>
          </a:p>
          <a:p>
            <a:endParaRPr lang="en-US" sz="1200" b="0" i="0" u="none" strike="noStrike" cap="none" spc="0">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cap="all" baseline="0"/>
              <a:t>[click to next slide]</a:t>
            </a:r>
          </a:p>
          <a:p>
            <a:endParaRPr lang="en-US"/>
          </a:p>
        </p:txBody>
      </p:sp>
    </p:spTree>
    <p:extLst>
      <p:ext uri="{BB962C8B-B14F-4D97-AF65-F5344CB8AC3E}">
        <p14:creationId xmlns:p14="http://schemas.microsoft.com/office/powerpoint/2010/main" val="2880416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give to ArtsWave you also have the opportunity to join groups centered around a shared understanding of the arts’ role in our community. You can see first-hand how the arts bring people together in these groups.</a:t>
            </a:r>
          </a:p>
          <a:p>
            <a:endParaRPr lang="en-US"/>
          </a:p>
          <a:p>
            <a:r>
              <a:rPr lang="en-US"/>
              <a:t>[</a:t>
            </a:r>
            <a:r>
              <a:rPr lang="en-US" cap="all" baseline="0"/>
              <a:t>Go over each of the affinity groups if you’d like, if you’re part of one, talk personally about that</a:t>
            </a:r>
            <a:r>
              <a:rPr lang="en-US"/>
              <a: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cap="all" baseline="0"/>
              <a:t>[click to next slide]</a:t>
            </a:r>
          </a:p>
          <a:p>
            <a:endParaRPr lang="en-US"/>
          </a:p>
          <a:p>
            <a:endParaRPr lang="en-US"/>
          </a:p>
          <a:p>
            <a:endParaRPr lang="en-US"/>
          </a:p>
        </p:txBody>
      </p:sp>
    </p:spTree>
    <p:extLst>
      <p:ext uri="{BB962C8B-B14F-4D97-AF65-F5344CB8AC3E}">
        <p14:creationId xmlns:p14="http://schemas.microsoft.com/office/powerpoint/2010/main" val="2123967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 what’s the bottom line? Why give today to ArtsWave?</a:t>
            </a:r>
          </a:p>
          <a:p>
            <a:endParaRPr lang="en-US"/>
          </a:p>
          <a:p>
            <a:r>
              <a:rPr lang="en-US"/>
              <a:t>[CLICK] Cincinnati is poised to grow, and just like what we’ve seen in the past, our arts will drive much of that growth. They’ll power the creative energy it takes to transform our region. The arts bring us together; they create economic vibrancy; they fuel creativity and learning in the next generation; they make our neighborhoods; and they put our region in the national spotlight. </a:t>
            </a:r>
          </a:p>
          <a:p>
            <a:endParaRPr lang="en-US"/>
          </a:p>
          <a:p>
            <a:r>
              <a:rPr lang="en-US"/>
              <a:t>[NOTE – HUNDREDS OF MILLIONS WAS LOST IN REVENUE TO THE ARTS DURING COVID, IF ASKED]</a:t>
            </a:r>
          </a:p>
          <a:p>
            <a:endParaRPr lang="en-US"/>
          </a:p>
          <a:p>
            <a:r>
              <a:rPr lang="en-US"/>
              <a:t>In order to make our region strong, it takes each of us giving what we can to help the arts.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cap="all" baseline="0"/>
              <a:t>[click] </a:t>
            </a:r>
            <a:r>
              <a:rPr lang="en-US"/>
              <a:t>You can make sure our arts set the stage for our region’s future.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cap="all" baseline="0"/>
              <a:t>[click to next slide]</a:t>
            </a:r>
          </a:p>
          <a:p>
            <a:endParaRPr lang="en-US"/>
          </a:p>
          <a:p>
            <a:endParaRPr lang="en-US"/>
          </a:p>
        </p:txBody>
      </p:sp>
    </p:spTree>
    <p:extLst>
      <p:ext uri="{BB962C8B-B14F-4D97-AF65-F5344CB8AC3E}">
        <p14:creationId xmlns:p14="http://schemas.microsoft.com/office/powerpoint/2010/main" val="3805780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all" baseline="0"/>
              <a:t>[fill in and build off what ArtsWave is doing]</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cap="all" baseline="0"/>
              <a:t>[click to next slide]</a:t>
            </a:r>
          </a:p>
          <a:p>
            <a:endParaRPr lang="en-US"/>
          </a:p>
        </p:txBody>
      </p:sp>
      <p:sp>
        <p:nvSpPr>
          <p:cNvPr id="4" name="Slide Number Placeholder 3"/>
          <p:cNvSpPr>
            <a:spLocks noGrp="1"/>
          </p:cNvSpPr>
          <p:nvPr>
            <p:ph type="sldNum" sz="quarter" idx="5"/>
          </p:nvPr>
        </p:nvSpPr>
        <p:spPr/>
        <p:txBody>
          <a:bodyPr/>
          <a:lstStyle/>
          <a:p>
            <a:fld id="{563C556F-FE06-4A72-B7A9-830499903169}" type="slidenum">
              <a:rPr lang="en-US" smtClean="0"/>
              <a:t>17</a:t>
            </a:fld>
            <a:endParaRPr lang="en-US"/>
          </a:p>
        </p:txBody>
      </p:sp>
    </p:spTree>
    <p:extLst>
      <p:ext uri="{BB962C8B-B14F-4D97-AF65-F5344CB8AC3E}">
        <p14:creationId xmlns:p14="http://schemas.microsoft.com/office/powerpoint/2010/main" val="3888635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in advance for your gift and thanks for being here!</a:t>
            </a:r>
          </a:p>
          <a:p>
            <a:endParaRPr lang="en-US" dirty="0"/>
          </a:p>
          <a:p>
            <a:r>
              <a:rPr lang="en-US" cap="all" baseline="0" dirty="0"/>
              <a:t>[thank everyone again and dismiss with whatever instructions are necessary for your internal campaign]</a:t>
            </a:r>
          </a:p>
          <a:p>
            <a:endParaRPr lang="en-US" dirty="0"/>
          </a:p>
          <a:p>
            <a:endParaRPr lang="en-US" dirty="0"/>
          </a:p>
        </p:txBody>
      </p:sp>
      <p:sp>
        <p:nvSpPr>
          <p:cNvPr id="4" name="Slide Number Placeholder 3"/>
          <p:cNvSpPr>
            <a:spLocks noGrp="1"/>
          </p:cNvSpPr>
          <p:nvPr>
            <p:ph type="sldNum" sz="quarter" idx="5"/>
          </p:nvPr>
        </p:nvSpPr>
        <p:spPr/>
        <p:txBody>
          <a:bodyPr/>
          <a:lstStyle/>
          <a:p>
            <a:fld id="{563C556F-FE06-4A72-B7A9-830499903169}" type="slidenum">
              <a:rPr lang="en-US" smtClean="0"/>
              <a:t>18</a:t>
            </a:fld>
            <a:endParaRPr lang="en-US"/>
          </a:p>
        </p:txBody>
      </p:sp>
    </p:spTree>
    <p:extLst>
      <p:ext uri="{BB962C8B-B14F-4D97-AF65-F5344CB8AC3E}">
        <p14:creationId xmlns:p14="http://schemas.microsoft.com/office/powerpoint/2010/main" val="3685651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none" baseline="0"/>
              <a:t>Why are the arts important here in Cincy?</a:t>
            </a:r>
          </a:p>
          <a:p>
            <a:endParaRPr lang="en-US" cap="all" baseline="0"/>
          </a:p>
          <a:p>
            <a:r>
              <a:rPr lang="en-US" cap="all" baseline="0"/>
              <a:t>[quick click to next slide]</a:t>
            </a:r>
          </a:p>
        </p:txBody>
      </p:sp>
    </p:spTree>
    <p:extLst>
      <p:ext uri="{BB962C8B-B14F-4D97-AF65-F5344CB8AC3E}">
        <p14:creationId xmlns:p14="http://schemas.microsoft.com/office/powerpoint/2010/main" val="1636102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all" baseline="0"/>
              <a:t>[read slide]</a:t>
            </a:r>
          </a:p>
          <a:p>
            <a:endParaRPr lang="en-US"/>
          </a:p>
          <a:p>
            <a:r>
              <a:rPr lang="en-US"/>
              <a:t>What do we mean by that?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cap="all" baseline="0"/>
              <a:t>[click to next slide]</a:t>
            </a:r>
          </a:p>
          <a:p>
            <a:endParaRPr lang="en-US"/>
          </a:p>
          <a:p>
            <a:endParaRPr lang="en-US"/>
          </a:p>
          <a:p>
            <a:endParaRPr lang="en-US"/>
          </a:p>
        </p:txBody>
      </p:sp>
    </p:spTree>
    <p:extLst>
      <p:ext uri="{BB962C8B-B14F-4D97-AF65-F5344CB8AC3E}">
        <p14:creationId xmlns:p14="http://schemas.microsoft.com/office/powerpoint/2010/main" val="520605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all" baseline="0"/>
              <a:t>[click through list and expand as necessary]</a:t>
            </a:r>
            <a:endParaRPr lang="en-US"/>
          </a:p>
          <a:p>
            <a:endParaRPr lang="en-US"/>
          </a:p>
          <a:p>
            <a:r>
              <a:rPr lang="en-US"/>
              <a:t>This didn’t just happen overnight though.</a:t>
            </a:r>
          </a:p>
          <a:p>
            <a:endParaRPr lang="en-US"/>
          </a:p>
          <a:p>
            <a:r>
              <a:rPr lang="en-US" cap="all" baseline="0"/>
              <a:t>[click to next slide]</a:t>
            </a:r>
          </a:p>
        </p:txBody>
      </p:sp>
    </p:spTree>
    <p:extLst>
      <p:ext uri="{BB962C8B-B14F-4D97-AF65-F5344CB8AC3E}">
        <p14:creationId xmlns:p14="http://schemas.microsoft.com/office/powerpoint/2010/main" val="885158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Starting in the 1800s, pioneering residents established [read orgs from screen]</a:t>
            </a:r>
          </a:p>
          <a:p>
            <a:endParaRPr lang="en-US"/>
          </a:p>
          <a:p>
            <a:r>
              <a:rPr lang="en-US"/>
              <a:t>Each among this first of its kind and all exist to this day! </a:t>
            </a:r>
          </a:p>
          <a:p>
            <a:endParaRPr lang="en-US"/>
          </a:p>
          <a:p>
            <a:r>
              <a:rPr lang="en-US"/>
              <a:t>You can see that the arts have a long HEALTHY history, that’s a direct result of community support.</a:t>
            </a:r>
          </a:p>
          <a:p>
            <a:endParaRPr lang="en-US"/>
          </a:p>
          <a:p>
            <a:r>
              <a:rPr lang="en-US"/>
              <a:t>[CLICK] Last on our timeline, you’ll notice that ArtsWave, the way our community supports its arts, has a long history as well. 			</a:t>
            </a:r>
          </a:p>
          <a:p>
            <a:endParaRPr lang="en-US"/>
          </a:p>
          <a:p>
            <a:r>
              <a:rPr lang="en-US" cap="all" baseline="0"/>
              <a:t>[click to next slide]</a:t>
            </a:r>
          </a:p>
        </p:txBody>
      </p:sp>
    </p:spTree>
    <p:extLst>
      <p:ext uri="{BB962C8B-B14F-4D97-AF65-F5344CB8AC3E}">
        <p14:creationId xmlns:p14="http://schemas.microsoft.com/office/powerpoint/2010/main" val="1185521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fast forward to today… </a:t>
            </a:r>
          </a:p>
          <a:p>
            <a:endParaRPr lang="en-US" cap="all" baseline="0"/>
          </a:p>
          <a:p>
            <a:r>
              <a:rPr lang="en-US" cap="all" baseline="0"/>
              <a:t>[</a:t>
            </a:r>
            <a:r>
              <a:rPr lang="en-US" b="1" cap="all" baseline="0"/>
              <a:t>slide moves automatically </a:t>
            </a:r>
            <a:r>
              <a:rPr lang="en-US" cap="all" baseline="0"/>
              <a:t>to the next one]</a:t>
            </a:r>
          </a:p>
        </p:txBody>
      </p:sp>
    </p:spTree>
    <p:extLst>
      <p:ext uri="{BB962C8B-B14F-4D97-AF65-F5344CB8AC3E}">
        <p14:creationId xmlns:p14="http://schemas.microsoft.com/office/powerpoint/2010/main" val="3101151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our diverse arts are a key to creating </a:t>
            </a:r>
            <a:r>
              <a:rPr lang="en-US" cap="none" baseline="0"/>
              <a:t>a </a:t>
            </a:r>
            <a:r>
              <a:rPr lang="en-US" cap="all" baseline="0"/>
              <a:t>[click] </a:t>
            </a:r>
            <a:r>
              <a:rPr lang="en-US"/>
              <a:t>vibrant economy, and a </a:t>
            </a:r>
            <a:r>
              <a:rPr lang="en-US" cap="all" baseline="0"/>
              <a:t>[click] </a:t>
            </a:r>
            <a:r>
              <a:rPr lang="en-US"/>
              <a:t>connected community. </a:t>
            </a:r>
          </a:p>
          <a:p>
            <a:endParaRPr lang="en-US"/>
          </a:p>
          <a:p>
            <a:r>
              <a:rPr lang="en-US"/>
              <a:t>This is what the arts do. They’re more than entertainment, more than something to do. They bring us together and the creative energy that comes from them moves our region forward.</a:t>
            </a:r>
          </a:p>
          <a:p>
            <a:endParaRPr lang="en-US"/>
          </a:p>
          <a:p>
            <a:r>
              <a:rPr lang="en-US" cap="all" baseline="0"/>
              <a:t>[expand on that if you’d like!]</a:t>
            </a:r>
          </a:p>
          <a:p>
            <a:endParaRPr lang="en-US"/>
          </a:p>
          <a:p>
            <a:r>
              <a:rPr lang="en-US"/>
              <a:t>So as you can see…</a:t>
            </a:r>
            <a:endParaRPr lang="en-US" cap="all" baseline="0"/>
          </a:p>
          <a:p>
            <a:endParaRPr lang="en-US" cap="all" baseline="0"/>
          </a:p>
          <a:p>
            <a:r>
              <a:rPr lang="en-US" cap="all" baseline="0"/>
              <a:t>[click to next slide]</a:t>
            </a:r>
          </a:p>
        </p:txBody>
      </p:sp>
    </p:spTree>
    <p:extLst>
      <p:ext uri="{BB962C8B-B14F-4D97-AF65-F5344CB8AC3E}">
        <p14:creationId xmlns:p14="http://schemas.microsoft.com/office/powerpoint/2010/main" val="1089632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…our region’s arts were and </a:t>
            </a:r>
            <a:r>
              <a:rPr lang="en-US" cap="all" baseline="0"/>
              <a:t>are </a:t>
            </a:r>
            <a:r>
              <a:rPr lang="en-US"/>
              <a:t>created to grow.</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cap="all" baseline="0"/>
              <a:t>[click to next slide]</a:t>
            </a:r>
          </a:p>
          <a:p>
            <a:endParaRPr lang="en-US"/>
          </a:p>
          <a:p>
            <a:endParaRPr lang="en-US"/>
          </a:p>
          <a:p>
            <a:endParaRPr lang="en-US"/>
          </a:p>
        </p:txBody>
      </p:sp>
    </p:spTree>
    <p:extLst>
      <p:ext uri="{BB962C8B-B14F-4D97-AF65-F5344CB8AC3E}">
        <p14:creationId xmlns:p14="http://schemas.microsoft.com/office/powerpoint/2010/main" val="535281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may be asking yourself, why give specifically to ArtsWave?</a:t>
            </a:r>
          </a:p>
          <a:p>
            <a:endParaRPr lang="en-US"/>
          </a:p>
          <a:p>
            <a:r>
              <a:rPr lang="en-US" cap="all" baseline="0"/>
              <a:t>[click] </a:t>
            </a:r>
            <a:r>
              <a:rPr lang="en-US"/>
              <a:t>We’ve invested over $350 million in community gifts over that time, which directly led to the strength and resiliency of our arts. As an example, our arts weathered the covid storm much better than our peer cities, in many cases directly due to a history of strong support from people like you. This allows for our region to have a quicker recovery and a more promising future.</a:t>
            </a:r>
          </a:p>
          <a:p>
            <a:endParaRPr lang="en-US"/>
          </a:p>
          <a:p>
            <a:r>
              <a:rPr lang="en-US" cap="all" baseline="0"/>
              <a:t>[click] </a:t>
            </a:r>
            <a:r>
              <a:rPr lang="en-US"/>
              <a:t>This support is directly tied to the quality and variety of the arts in our region. For an example, we can look at how ArtsWave has grown and changed: in 1927, we supported just a few organizations, now we support nearly 150. This mirrors the expansion and diversity of our arts and our region.</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cap="all" baseline="0"/>
              <a:t>[click] </a:t>
            </a:r>
            <a:r>
              <a:rPr lang="en-US"/>
              <a:t>We’ve been around. [click and read and expand if necessary]</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cap="all" baseline="0"/>
              <a:t>[click to next slide]</a:t>
            </a:r>
          </a:p>
          <a:p>
            <a:endParaRPr lang="en-US"/>
          </a:p>
          <a:p>
            <a:endParaRPr lang="en-US"/>
          </a:p>
        </p:txBody>
      </p:sp>
    </p:spTree>
    <p:extLst>
      <p:ext uri="{BB962C8B-B14F-4D97-AF65-F5344CB8AC3E}">
        <p14:creationId xmlns:p14="http://schemas.microsoft.com/office/powerpoint/2010/main" val="569610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303" indent="0" algn="ctr">
              <a:buNone/>
              <a:defRPr>
                <a:solidFill>
                  <a:schemeClr val="tx1">
                    <a:tint val="75000"/>
                  </a:schemeClr>
                </a:solidFill>
              </a:defRPr>
            </a:lvl2pPr>
            <a:lvl3pPr marL="912606" indent="0" algn="ctr">
              <a:buNone/>
              <a:defRPr>
                <a:solidFill>
                  <a:schemeClr val="tx1">
                    <a:tint val="75000"/>
                  </a:schemeClr>
                </a:solidFill>
              </a:defRPr>
            </a:lvl3pPr>
            <a:lvl4pPr marL="1368904" indent="0" algn="ctr">
              <a:buNone/>
              <a:defRPr>
                <a:solidFill>
                  <a:schemeClr val="tx1">
                    <a:tint val="75000"/>
                  </a:schemeClr>
                </a:solidFill>
              </a:defRPr>
            </a:lvl4pPr>
            <a:lvl5pPr marL="1825206" indent="0" algn="ctr">
              <a:buNone/>
              <a:defRPr>
                <a:solidFill>
                  <a:schemeClr val="tx1">
                    <a:tint val="75000"/>
                  </a:schemeClr>
                </a:solidFill>
              </a:defRPr>
            </a:lvl5pPr>
            <a:lvl6pPr marL="2281503" indent="0" algn="ctr">
              <a:buNone/>
              <a:defRPr>
                <a:solidFill>
                  <a:schemeClr val="tx1">
                    <a:tint val="75000"/>
                  </a:schemeClr>
                </a:solidFill>
              </a:defRPr>
            </a:lvl6pPr>
            <a:lvl7pPr marL="2737809" indent="0" algn="ctr">
              <a:buNone/>
              <a:defRPr>
                <a:solidFill>
                  <a:schemeClr val="tx1">
                    <a:tint val="75000"/>
                  </a:schemeClr>
                </a:solidFill>
              </a:defRPr>
            </a:lvl7pPr>
            <a:lvl8pPr marL="3194106" indent="0" algn="ctr">
              <a:buNone/>
              <a:defRPr>
                <a:solidFill>
                  <a:schemeClr val="tx1">
                    <a:tint val="75000"/>
                  </a:schemeClr>
                </a:solidFill>
              </a:defRPr>
            </a:lvl8pPr>
            <a:lvl9pPr marL="365040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AC5764E-B445-6945-A445-F7185AC77655}" type="datetimeFigureOut">
              <a:rPr lang="en-US" smtClean="0">
                <a:solidFill>
                  <a:prstClr val="black">
                    <a:tint val="75000"/>
                  </a:prstClr>
                </a:solidFill>
              </a:rPr>
              <a:pPr/>
              <a:t>2/13/2023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4717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C5764E-B445-6945-A445-F7185AC77655}" type="datetimeFigureOut">
              <a:rPr lang="en-US" smtClean="0">
                <a:solidFill>
                  <a:prstClr val="black">
                    <a:tint val="75000"/>
                  </a:prstClr>
                </a:solidFill>
              </a:rPr>
              <a:pPr/>
              <a:t>2/13/2023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9841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6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C5764E-B445-6945-A445-F7185AC77655}" type="datetimeFigureOut">
              <a:rPr lang="en-US" smtClean="0">
                <a:solidFill>
                  <a:prstClr val="black">
                    <a:tint val="75000"/>
                  </a:prstClr>
                </a:solidFill>
              </a:rPr>
              <a:pPr/>
              <a:t>2/13/2023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0248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Slide 2">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F6328D0B-2F79-724B-8738-C30D74169399}"/>
              </a:ext>
            </a:extLst>
          </p:cNvPr>
          <p:cNvSpPr>
            <a:spLocks noGrp="1"/>
          </p:cNvSpPr>
          <p:nvPr>
            <p:ph type="pic" sz="quarter" idx="10"/>
          </p:nvPr>
        </p:nvSpPr>
        <p:spPr>
          <a:xfrm>
            <a:off x="5309938" y="0"/>
            <a:ext cx="6882063" cy="6858000"/>
          </a:xfrm>
        </p:spPr>
        <p:txBody>
          <a:bodyPr/>
          <a:lstStyle/>
          <a:p>
            <a:r>
              <a:rPr lang="en-US"/>
              <a:t>Click icon to add picture</a:t>
            </a:r>
          </a:p>
        </p:txBody>
      </p:sp>
      <p:sp>
        <p:nvSpPr>
          <p:cNvPr id="14" name="Title 1">
            <a:extLst>
              <a:ext uri="{FF2B5EF4-FFF2-40B4-BE49-F238E27FC236}">
                <a16:creationId xmlns:a16="http://schemas.microsoft.com/office/drawing/2014/main" id="{69E80192-C89F-BC42-B809-55ECE4C11311}"/>
              </a:ext>
            </a:extLst>
          </p:cNvPr>
          <p:cNvSpPr>
            <a:spLocks noGrp="1"/>
          </p:cNvSpPr>
          <p:nvPr>
            <p:ph type="title" hasCustomPrompt="1"/>
          </p:nvPr>
        </p:nvSpPr>
        <p:spPr>
          <a:xfrm>
            <a:off x="838200" y="18256"/>
            <a:ext cx="10515600" cy="1325563"/>
          </a:xfrm>
        </p:spPr>
        <p:txBody>
          <a:bodyPr/>
          <a:lstStyle>
            <a:lvl1pPr>
              <a:defRPr b="1">
                <a:solidFill>
                  <a:schemeClr val="bg1"/>
                </a:solidFill>
              </a:defRPr>
            </a:lvl1pPr>
          </a:lstStyle>
          <a:p>
            <a:r>
              <a:rPr lang="en-US"/>
              <a:t>Headline</a:t>
            </a:r>
          </a:p>
        </p:txBody>
      </p:sp>
      <p:sp>
        <p:nvSpPr>
          <p:cNvPr id="15" name="Content Placeholder 2">
            <a:extLst>
              <a:ext uri="{FF2B5EF4-FFF2-40B4-BE49-F238E27FC236}">
                <a16:creationId xmlns:a16="http://schemas.microsoft.com/office/drawing/2014/main" id="{8AF678A9-9EB5-AA4D-984A-5E2D7CBCC6FC}"/>
              </a:ext>
            </a:extLst>
          </p:cNvPr>
          <p:cNvSpPr>
            <a:spLocks noGrp="1"/>
          </p:cNvSpPr>
          <p:nvPr>
            <p:ph idx="1"/>
          </p:nvPr>
        </p:nvSpPr>
        <p:spPr>
          <a:xfrm>
            <a:off x="838202" y="1825625"/>
            <a:ext cx="4872788" cy="4351338"/>
          </a:xfrm>
        </p:spPr>
        <p:txBody>
          <a:bodyPr>
            <a:normAutofit/>
          </a:bodyPr>
          <a:lstStyle>
            <a:lvl1pPr>
              <a:lnSpc>
                <a:spcPct val="150000"/>
              </a:lnSpc>
              <a:defRPr sz="2400" b="1">
                <a:solidFill>
                  <a:schemeClr val="bg1"/>
                </a:solidFill>
              </a:defRPr>
            </a:lvl1pPr>
            <a:lvl2pPr>
              <a:lnSpc>
                <a:spcPct val="150000"/>
              </a:lnSpc>
              <a:defRPr sz="2000" b="1">
                <a:solidFill>
                  <a:schemeClr val="bg1"/>
                </a:solidFill>
              </a:defRPr>
            </a:lvl2pPr>
            <a:lvl3pPr>
              <a:lnSpc>
                <a:spcPct val="150000"/>
              </a:lnSpc>
              <a:defRPr sz="1800" b="1">
                <a:solidFill>
                  <a:schemeClr val="bg1"/>
                </a:solidFill>
              </a:defRPr>
            </a:lvl3pPr>
            <a:lvl4pPr>
              <a:lnSpc>
                <a:spcPct val="150000"/>
              </a:lnSpc>
              <a:defRPr sz="1600" b="1">
                <a:solidFill>
                  <a:schemeClr val="bg1"/>
                </a:solidFill>
              </a:defRPr>
            </a:lvl4pPr>
            <a:lvl5pPr>
              <a:lnSpc>
                <a:spcPct val="150000"/>
              </a:lnSpc>
              <a:defRPr sz="16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Box 15">
            <a:extLst>
              <a:ext uri="{FF2B5EF4-FFF2-40B4-BE49-F238E27FC236}">
                <a16:creationId xmlns:a16="http://schemas.microsoft.com/office/drawing/2014/main" id="{0C074C5E-6568-C441-AE34-FE56CBC5BC3A}"/>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
        <p:nvSpPr>
          <p:cNvPr id="7" name="Text Placeholder 2">
            <a:extLst>
              <a:ext uri="{FF2B5EF4-FFF2-40B4-BE49-F238E27FC236}">
                <a16:creationId xmlns:a16="http://schemas.microsoft.com/office/drawing/2014/main" id="{8723083F-41FD-C444-AF80-3EFC4B0C623F}"/>
              </a:ext>
            </a:extLst>
          </p:cNvPr>
          <p:cNvSpPr>
            <a:spLocks noGrp="1"/>
          </p:cNvSpPr>
          <p:nvPr>
            <p:ph type="body" sz="quarter" idx="11" hasCustomPrompt="1"/>
          </p:nvPr>
        </p:nvSpPr>
        <p:spPr>
          <a:xfrm>
            <a:off x="4434552" y="3429000"/>
            <a:ext cx="3848100" cy="1717158"/>
          </a:xfrm>
          <a:solidFill>
            <a:srgbClr val="FFFF00"/>
          </a:solidFill>
        </p:spPr>
        <p:txBody>
          <a:bodyPr>
            <a:normAutofit/>
          </a:bodyPr>
          <a:lstStyle>
            <a:lvl1pPr marL="0" indent="0" algn="ctr">
              <a:buNone/>
              <a:defRPr sz="1600"/>
            </a:lvl1pPr>
          </a:lstStyle>
          <a:p>
            <a:pPr lvl="0"/>
            <a:r>
              <a:rPr lang="en-US"/>
              <a:t>BEFORE USING THIS SLIDE, COLLECT THE ASSET NEEDED FROM THE FINAL 2 SLIDES OF THIS TEMPLATE. YOUR IMAGE WILL NOT PLACE CORRECTLY UNTIL THIS ASSET IS PLACED. DELETE THIS TEXT BOX WHEN DONE</a:t>
            </a:r>
          </a:p>
        </p:txBody>
      </p:sp>
    </p:spTree>
    <p:extLst>
      <p:ext uri="{BB962C8B-B14F-4D97-AF65-F5344CB8AC3E}">
        <p14:creationId xmlns:p14="http://schemas.microsoft.com/office/powerpoint/2010/main" val="176262809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Ass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615220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3312738-5C35-2848-882F-8BA443F7913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13314947" cy="14002664"/>
          </a:xfrm>
          <a:prstGeom prst="rect">
            <a:avLst/>
          </a:prstGeom>
        </p:spPr>
      </p:pic>
      <p:sp>
        <p:nvSpPr>
          <p:cNvPr id="2" name="Title 1">
            <a:extLst>
              <a:ext uri="{FF2B5EF4-FFF2-40B4-BE49-F238E27FC236}">
                <a16:creationId xmlns:a16="http://schemas.microsoft.com/office/drawing/2014/main" id="{40018AAC-3B61-C748-A181-8459646BEB30}"/>
              </a:ext>
            </a:extLst>
          </p:cNvPr>
          <p:cNvSpPr>
            <a:spLocks noGrp="1"/>
          </p:cNvSpPr>
          <p:nvPr>
            <p:ph type="ctrTitle" hasCustomPrompt="1"/>
          </p:nvPr>
        </p:nvSpPr>
        <p:spPr>
          <a:xfrm>
            <a:off x="802105" y="448595"/>
            <a:ext cx="9144000" cy="2387600"/>
          </a:xfrm>
        </p:spPr>
        <p:txBody>
          <a:bodyPr anchor="b"/>
          <a:lstStyle>
            <a:lvl1pPr algn="l">
              <a:defRPr sz="6000" b="1">
                <a:solidFill>
                  <a:schemeClr val="bg1"/>
                </a:solidFill>
              </a:defRPr>
            </a:lvl1pPr>
          </a:lstStyle>
          <a:p>
            <a:r>
              <a:rPr lang="en-US"/>
              <a:t>Headline</a:t>
            </a:r>
          </a:p>
        </p:txBody>
      </p:sp>
      <p:sp>
        <p:nvSpPr>
          <p:cNvPr id="3" name="Subtitle 2">
            <a:extLst>
              <a:ext uri="{FF2B5EF4-FFF2-40B4-BE49-F238E27FC236}">
                <a16:creationId xmlns:a16="http://schemas.microsoft.com/office/drawing/2014/main" id="{1D974B22-24E6-6944-BD2E-82661743B438}"/>
              </a:ext>
            </a:extLst>
          </p:cNvPr>
          <p:cNvSpPr>
            <a:spLocks noGrp="1"/>
          </p:cNvSpPr>
          <p:nvPr>
            <p:ph type="subTitle" idx="1" hasCustomPrompt="1"/>
          </p:nvPr>
        </p:nvSpPr>
        <p:spPr>
          <a:xfrm>
            <a:off x="802105" y="5581524"/>
            <a:ext cx="9144000" cy="1043865"/>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a:t>
            </a:r>
          </a:p>
        </p:txBody>
      </p:sp>
    </p:spTree>
    <p:extLst>
      <p:ext uri="{BB962C8B-B14F-4D97-AF65-F5344CB8AC3E}">
        <p14:creationId xmlns:p14="http://schemas.microsoft.com/office/powerpoint/2010/main" val="1257618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F715DB-E968-B14A-A0C7-03AA7E946F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42CDC2A-D66A-DC43-9492-B89BE99B6CA3}"/>
              </a:ext>
            </a:extLst>
          </p:cNvPr>
          <p:cNvSpPr>
            <a:spLocks noGrp="1"/>
          </p:cNvSpPr>
          <p:nvPr>
            <p:ph type="title" hasCustomPrompt="1"/>
          </p:nvPr>
        </p:nvSpPr>
        <p:spPr>
          <a:xfrm>
            <a:off x="838200" y="1"/>
            <a:ext cx="10515600" cy="1325563"/>
          </a:xfrm>
        </p:spPr>
        <p:txBody>
          <a:bodyPr>
            <a:normAutofit/>
          </a:bodyPr>
          <a:lstStyle>
            <a:lvl1pPr>
              <a:defRPr sz="3200" b="1">
                <a:solidFill>
                  <a:schemeClr val="bg1"/>
                </a:solidFill>
              </a:defRPr>
            </a:lvl1pPr>
          </a:lstStyle>
          <a:p>
            <a:r>
              <a:rPr lang="en-US"/>
              <a:t>Headline</a:t>
            </a:r>
          </a:p>
        </p:txBody>
      </p:sp>
      <p:sp>
        <p:nvSpPr>
          <p:cNvPr id="9" name="Text Placeholder 8">
            <a:extLst>
              <a:ext uri="{FF2B5EF4-FFF2-40B4-BE49-F238E27FC236}">
                <a16:creationId xmlns:a16="http://schemas.microsoft.com/office/drawing/2014/main" id="{AC457AB0-0135-9141-A633-F109726268B4}"/>
              </a:ext>
            </a:extLst>
          </p:cNvPr>
          <p:cNvSpPr>
            <a:spLocks noGrp="1"/>
          </p:cNvSpPr>
          <p:nvPr>
            <p:ph type="body" sz="quarter" idx="10" hasCustomPrompt="1"/>
          </p:nvPr>
        </p:nvSpPr>
        <p:spPr>
          <a:xfrm>
            <a:off x="8839200" y="192506"/>
            <a:ext cx="2514600" cy="1325563"/>
          </a:xfrm>
        </p:spPr>
        <p:txBody>
          <a:bodyPr>
            <a:normAutofit/>
          </a:bodyPr>
          <a:lstStyle>
            <a:lvl1pPr marL="0" indent="0" algn="r">
              <a:buNone/>
              <a:defRPr sz="2000" b="1">
                <a:solidFill>
                  <a:schemeClr val="bg1"/>
                </a:solidFill>
              </a:defRPr>
            </a:lvl1pPr>
          </a:lstStyle>
          <a:p>
            <a:pPr lvl="0"/>
            <a:r>
              <a:rPr lang="en-US"/>
              <a:t>Subhead</a:t>
            </a:r>
          </a:p>
          <a:p>
            <a:pPr lvl="0"/>
            <a:r>
              <a:rPr lang="en-US"/>
              <a:t>01.01.2020</a:t>
            </a:r>
          </a:p>
        </p:txBody>
      </p:sp>
    </p:spTree>
    <p:extLst>
      <p:ext uri="{BB962C8B-B14F-4D97-AF65-F5344CB8AC3E}">
        <p14:creationId xmlns:p14="http://schemas.microsoft.com/office/powerpoint/2010/main" val="564342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7DF6FD-93B2-2047-914C-7D149EF6728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49AE5971-039C-4C4D-8D54-5EAC53738C9B}"/>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
        <p:nvSpPr>
          <p:cNvPr id="14" name="Title 1">
            <a:extLst>
              <a:ext uri="{FF2B5EF4-FFF2-40B4-BE49-F238E27FC236}">
                <a16:creationId xmlns:a16="http://schemas.microsoft.com/office/drawing/2014/main" id="{32A76EAE-D2D7-0644-8032-75AFB7061C7F}"/>
              </a:ext>
            </a:extLst>
          </p:cNvPr>
          <p:cNvSpPr>
            <a:spLocks noGrp="1"/>
          </p:cNvSpPr>
          <p:nvPr>
            <p:ph type="title" hasCustomPrompt="1"/>
          </p:nvPr>
        </p:nvSpPr>
        <p:spPr>
          <a:xfrm>
            <a:off x="831850" y="-558006"/>
            <a:ext cx="10515600" cy="2852737"/>
          </a:xfrm>
        </p:spPr>
        <p:txBody>
          <a:bodyPr anchor="b"/>
          <a:lstStyle>
            <a:lvl1pPr>
              <a:defRPr sz="6000" b="1">
                <a:solidFill>
                  <a:schemeClr val="bg1"/>
                </a:solidFill>
              </a:defRPr>
            </a:lvl1pPr>
          </a:lstStyle>
          <a:p>
            <a:r>
              <a:rPr lang="en-US"/>
              <a:t>Divider Headline</a:t>
            </a:r>
          </a:p>
        </p:txBody>
      </p:sp>
    </p:spTree>
    <p:extLst>
      <p:ext uri="{BB962C8B-B14F-4D97-AF65-F5344CB8AC3E}">
        <p14:creationId xmlns:p14="http://schemas.microsoft.com/office/powerpoint/2010/main" val="16682010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 1 w/Imag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84DF617-9767-9949-A83E-F661E0F2EDE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6438021-899D-3D40-ACAA-79F855D5A9CA}"/>
              </a:ext>
            </a:extLst>
          </p:cNvPr>
          <p:cNvSpPr>
            <a:spLocks noGrp="1"/>
          </p:cNvSpPr>
          <p:nvPr>
            <p:ph type="title" hasCustomPrompt="1"/>
          </p:nvPr>
        </p:nvSpPr>
        <p:spPr>
          <a:xfrm>
            <a:off x="831850" y="-558006"/>
            <a:ext cx="10515600" cy="2852737"/>
          </a:xfrm>
        </p:spPr>
        <p:txBody>
          <a:bodyPr anchor="b"/>
          <a:lstStyle>
            <a:lvl1pPr>
              <a:defRPr sz="6000" b="1">
                <a:solidFill>
                  <a:schemeClr val="bg1"/>
                </a:solidFill>
              </a:defRPr>
            </a:lvl1pPr>
          </a:lstStyle>
          <a:p>
            <a:r>
              <a:rPr lang="en-US"/>
              <a:t>Divider Headline</a:t>
            </a:r>
          </a:p>
        </p:txBody>
      </p:sp>
      <p:sp>
        <p:nvSpPr>
          <p:cNvPr id="10" name="Picture Placeholder 9">
            <a:extLst>
              <a:ext uri="{FF2B5EF4-FFF2-40B4-BE49-F238E27FC236}">
                <a16:creationId xmlns:a16="http://schemas.microsoft.com/office/drawing/2014/main" id="{626D06C9-712D-114F-A03C-84CA91FFA2C2}"/>
              </a:ext>
            </a:extLst>
          </p:cNvPr>
          <p:cNvSpPr>
            <a:spLocks noGrp="1"/>
          </p:cNvSpPr>
          <p:nvPr>
            <p:ph type="pic" sz="quarter" idx="10"/>
          </p:nvPr>
        </p:nvSpPr>
        <p:spPr>
          <a:xfrm>
            <a:off x="7924800" y="2101516"/>
            <a:ext cx="5794734" cy="5807242"/>
          </a:xfrm>
          <a:prstGeom prst="ellipse">
            <a:avLst/>
          </a:prstGeom>
        </p:spPr>
        <p:txBody>
          <a:bodyPr/>
          <a:lstStyle>
            <a:lvl1pPr marL="0" indent="0">
              <a:buNone/>
              <a:defRPr/>
            </a:lvl1pPr>
          </a:lstStyle>
          <a:p>
            <a:r>
              <a:rPr lang="en-US"/>
              <a:t>Click icon to add picture</a:t>
            </a:r>
          </a:p>
        </p:txBody>
      </p:sp>
      <p:sp>
        <p:nvSpPr>
          <p:cNvPr id="13" name="TextBox 12">
            <a:extLst>
              <a:ext uri="{FF2B5EF4-FFF2-40B4-BE49-F238E27FC236}">
                <a16:creationId xmlns:a16="http://schemas.microsoft.com/office/drawing/2014/main" id="{FF702A45-99D8-5B4E-A4D7-BB3F91D0F1FA}"/>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2773314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EF07E8-B1F3-1143-AA8F-D32645CACA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B6391259-F1F2-1A43-8101-8AE5B8CE0C9E}"/>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
        <p:nvSpPr>
          <p:cNvPr id="9" name="Title 1">
            <a:extLst>
              <a:ext uri="{FF2B5EF4-FFF2-40B4-BE49-F238E27FC236}">
                <a16:creationId xmlns:a16="http://schemas.microsoft.com/office/drawing/2014/main" id="{8AF003B1-E8D5-EB40-9346-EEC09117363F}"/>
              </a:ext>
            </a:extLst>
          </p:cNvPr>
          <p:cNvSpPr>
            <a:spLocks noGrp="1"/>
          </p:cNvSpPr>
          <p:nvPr>
            <p:ph type="title" hasCustomPrompt="1"/>
          </p:nvPr>
        </p:nvSpPr>
        <p:spPr>
          <a:xfrm>
            <a:off x="831850" y="-558006"/>
            <a:ext cx="10515600" cy="2852737"/>
          </a:xfrm>
        </p:spPr>
        <p:txBody>
          <a:bodyPr anchor="b"/>
          <a:lstStyle>
            <a:lvl1pPr>
              <a:defRPr sz="6000" b="1">
                <a:solidFill>
                  <a:schemeClr val="bg1"/>
                </a:solidFill>
              </a:defRPr>
            </a:lvl1pPr>
          </a:lstStyle>
          <a:p>
            <a:r>
              <a:rPr lang="en-US"/>
              <a:t>Divider Headline</a:t>
            </a:r>
          </a:p>
        </p:txBody>
      </p:sp>
    </p:spTree>
    <p:extLst>
      <p:ext uri="{BB962C8B-B14F-4D97-AF65-F5344CB8AC3E}">
        <p14:creationId xmlns:p14="http://schemas.microsoft.com/office/powerpoint/2010/main" val="2445553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2 w/Im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BA7ECB-E230-CE48-BCFE-FF77F6C6859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FE8D254D-CEB5-F947-90CB-3BE44C63AEDC}"/>
              </a:ext>
            </a:extLst>
          </p:cNvPr>
          <p:cNvSpPr>
            <a:spLocks noGrp="1"/>
          </p:cNvSpPr>
          <p:nvPr>
            <p:ph type="title" hasCustomPrompt="1"/>
          </p:nvPr>
        </p:nvSpPr>
        <p:spPr>
          <a:xfrm>
            <a:off x="831850" y="-558006"/>
            <a:ext cx="10515600" cy="2852737"/>
          </a:xfrm>
        </p:spPr>
        <p:txBody>
          <a:bodyPr anchor="b"/>
          <a:lstStyle>
            <a:lvl1pPr>
              <a:defRPr sz="6000" b="1">
                <a:solidFill>
                  <a:schemeClr val="bg1"/>
                </a:solidFill>
              </a:defRPr>
            </a:lvl1pPr>
          </a:lstStyle>
          <a:p>
            <a:r>
              <a:rPr lang="en-US"/>
              <a:t>Divider Headline</a:t>
            </a:r>
          </a:p>
        </p:txBody>
      </p:sp>
      <p:sp>
        <p:nvSpPr>
          <p:cNvPr id="7" name="Picture Placeholder 9">
            <a:extLst>
              <a:ext uri="{FF2B5EF4-FFF2-40B4-BE49-F238E27FC236}">
                <a16:creationId xmlns:a16="http://schemas.microsoft.com/office/drawing/2014/main" id="{8D0748BE-7949-E54D-9C09-3E3DBC50F0A4}"/>
              </a:ext>
            </a:extLst>
          </p:cNvPr>
          <p:cNvSpPr>
            <a:spLocks noGrp="1"/>
          </p:cNvSpPr>
          <p:nvPr>
            <p:ph type="pic" sz="quarter" idx="13"/>
          </p:nvPr>
        </p:nvSpPr>
        <p:spPr>
          <a:xfrm>
            <a:off x="7924800" y="2101516"/>
            <a:ext cx="5794734" cy="5807242"/>
          </a:xfrm>
          <a:prstGeom prst="ellipse">
            <a:avLst/>
          </a:prstGeom>
        </p:spPr>
        <p:txBody>
          <a:bodyPr/>
          <a:lstStyle>
            <a:lvl1pPr marL="0" indent="0">
              <a:buNone/>
              <a:defRPr/>
            </a:lvl1pPr>
          </a:lstStyle>
          <a:p>
            <a:r>
              <a:rPr lang="en-US"/>
              <a:t>Click icon to add picture</a:t>
            </a:r>
          </a:p>
        </p:txBody>
      </p:sp>
      <p:sp>
        <p:nvSpPr>
          <p:cNvPr id="10" name="TextBox 9">
            <a:extLst>
              <a:ext uri="{FF2B5EF4-FFF2-40B4-BE49-F238E27FC236}">
                <a16:creationId xmlns:a16="http://schemas.microsoft.com/office/drawing/2014/main" id="{1F1A7507-670E-8E45-9EF1-0CC8096C2408}"/>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2446801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C5764E-B445-6945-A445-F7185AC77655}" type="datetimeFigureOut">
              <a:rPr lang="en-US" smtClean="0">
                <a:solidFill>
                  <a:prstClr val="black">
                    <a:tint val="75000"/>
                  </a:prstClr>
                </a:solidFill>
              </a:rPr>
              <a:pPr/>
              <a:t>2/13/2023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43598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er + Content Slide w/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F5FC71-8DA8-CC4B-9FCB-43086F8A592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9DF23377-8C5C-B644-8013-68B0A2FF45B3}"/>
              </a:ext>
            </a:extLst>
          </p:cNvPr>
          <p:cNvSpPr>
            <a:spLocks noGrp="1"/>
          </p:cNvSpPr>
          <p:nvPr>
            <p:ph type="title" hasCustomPrompt="1"/>
          </p:nvPr>
        </p:nvSpPr>
        <p:spPr>
          <a:xfrm>
            <a:off x="838200" y="18256"/>
            <a:ext cx="10515600" cy="1325563"/>
          </a:xfrm>
        </p:spPr>
        <p:txBody>
          <a:bodyPr/>
          <a:lstStyle>
            <a:lvl1pPr>
              <a:defRPr b="1">
                <a:solidFill>
                  <a:srgbClr val="EE3E39"/>
                </a:solidFill>
              </a:defRPr>
            </a:lvl1pPr>
          </a:lstStyle>
          <a:p>
            <a:r>
              <a:rPr lang="en-US"/>
              <a:t>Headline</a:t>
            </a:r>
          </a:p>
        </p:txBody>
      </p:sp>
      <p:sp>
        <p:nvSpPr>
          <p:cNvPr id="8" name="Content Placeholder 2">
            <a:extLst>
              <a:ext uri="{FF2B5EF4-FFF2-40B4-BE49-F238E27FC236}">
                <a16:creationId xmlns:a16="http://schemas.microsoft.com/office/drawing/2014/main" id="{48DD121F-48E1-464A-B591-3FAF79D16D77}"/>
              </a:ext>
            </a:extLst>
          </p:cNvPr>
          <p:cNvSpPr>
            <a:spLocks noGrp="1"/>
          </p:cNvSpPr>
          <p:nvPr>
            <p:ph idx="1"/>
          </p:nvPr>
        </p:nvSpPr>
        <p:spPr>
          <a:xfrm>
            <a:off x="838201" y="1825625"/>
            <a:ext cx="6797842" cy="4351338"/>
          </a:xfrm>
        </p:spPr>
        <p:txBody>
          <a:bodyPr>
            <a:normAutofit/>
          </a:bodyPr>
          <a:lstStyle>
            <a:lvl1pPr>
              <a:lnSpc>
                <a:spcPct val="150000"/>
              </a:lnSpc>
              <a:defRPr sz="2000" b="1"/>
            </a:lvl1pPr>
            <a:lvl2pPr>
              <a:lnSpc>
                <a:spcPct val="150000"/>
              </a:lnSpc>
              <a:defRPr sz="1800" b="1"/>
            </a:lvl2pPr>
            <a:lvl3pPr>
              <a:lnSpc>
                <a:spcPct val="150000"/>
              </a:lnSpc>
              <a:defRPr sz="1600" b="1"/>
            </a:lvl3pPr>
            <a:lvl4pPr>
              <a:lnSpc>
                <a:spcPct val="150000"/>
              </a:lnSpc>
              <a:defRPr sz="1400" b="1"/>
            </a:lvl4pPr>
            <a:lvl5pPr>
              <a:lnSpc>
                <a:spcPct val="150000"/>
              </a:lnSpc>
              <a:defRPr sz="14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9E6B6821-F66B-BB4C-ADAD-CDC62CC7CB5F}"/>
              </a:ext>
            </a:extLst>
          </p:cNvPr>
          <p:cNvSpPr>
            <a:spLocks noGrp="1"/>
          </p:cNvSpPr>
          <p:nvPr>
            <p:ph type="pic" sz="quarter" idx="13"/>
          </p:nvPr>
        </p:nvSpPr>
        <p:spPr>
          <a:xfrm>
            <a:off x="7924800" y="2101516"/>
            <a:ext cx="5794734" cy="5807242"/>
          </a:xfrm>
          <a:prstGeom prst="ellipse">
            <a:avLst/>
          </a:prstGeom>
        </p:spPr>
        <p:txBody>
          <a:bodyPr/>
          <a:lstStyle>
            <a:lvl1pPr marL="0" indent="0">
              <a:buNone/>
              <a:defRPr/>
            </a:lvl1pPr>
          </a:lstStyle>
          <a:p>
            <a:r>
              <a:rPr lang="en-US"/>
              <a:t>Click icon to add picture</a:t>
            </a:r>
          </a:p>
        </p:txBody>
      </p:sp>
      <p:sp>
        <p:nvSpPr>
          <p:cNvPr id="9" name="TextBox 8">
            <a:extLst>
              <a:ext uri="{FF2B5EF4-FFF2-40B4-BE49-F238E27FC236}">
                <a16:creationId xmlns:a16="http://schemas.microsoft.com/office/drawing/2014/main" id="{EBF3ABC6-7951-E24F-8164-B15A21E806CC}"/>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rgbClr val="EE3E39"/>
                </a:solidFill>
                <a:latin typeface="Century Gothic" panose="020B0502020202020204" pitchFamily="34" charset="0"/>
              </a:rPr>
              <a:t>‹#›</a:t>
            </a:fld>
            <a:endParaRPr lang="en-US" sz="3600" b="1">
              <a:solidFill>
                <a:srgbClr val="EE3E39"/>
              </a:solidFill>
              <a:latin typeface="Century Gothic" panose="020B0502020202020204" pitchFamily="34" charset="0"/>
            </a:endParaRPr>
          </a:p>
        </p:txBody>
      </p:sp>
    </p:spTree>
    <p:extLst>
      <p:ext uri="{BB962C8B-B14F-4D97-AF65-F5344CB8AC3E}">
        <p14:creationId xmlns:p14="http://schemas.microsoft.com/office/powerpoint/2010/main" val="1738171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er + Two Colum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B91AF4-32C6-6445-8BDB-A9BD7079004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55C61895-67E4-A44D-9E2B-D12249BF5D5F}"/>
              </a:ext>
            </a:extLst>
          </p:cNvPr>
          <p:cNvSpPr>
            <a:spLocks noGrp="1"/>
          </p:cNvSpPr>
          <p:nvPr>
            <p:ph type="title" hasCustomPrompt="1"/>
          </p:nvPr>
        </p:nvSpPr>
        <p:spPr>
          <a:xfrm>
            <a:off x="838200" y="18256"/>
            <a:ext cx="10515600" cy="1325563"/>
          </a:xfrm>
        </p:spPr>
        <p:txBody>
          <a:bodyPr/>
          <a:lstStyle>
            <a:lvl1pPr>
              <a:defRPr b="1">
                <a:solidFill>
                  <a:srgbClr val="EE3E39"/>
                </a:solidFill>
              </a:defRPr>
            </a:lvl1pPr>
          </a:lstStyle>
          <a:p>
            <a:r>
              <a:rPr lang="en-US"/>
              <a:t>Headline</a:t>
            </a:r>
          </a:p>
        </p:txBody>
      </p:sp>
      <p:sp>
        <p:nvSpPr>
          <p:cNvPr id="9" name="TextBox 8">
            <a:extLst>
              <a:ext uri="{FF2B5EF4-FFF2-40B4-BE49-F238E27FC236}">
                <a16:creationId xmlns:a16="http://schemas.microsoft.com/office/drawing/2014/main" id="{8B4B2184-E201-5F40-AB0C-5649BD6C3138}"/>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rgbClr val="EE3E39"/>
                </a:solidFill>
                <a:latin typeface="Century Gothic" panose="020B0502020202020204" pitchFamily="34" charset="0"/>
              </a:rPr>
              <a:t>‹#›</a:t>
            </a:fld>
            <a:endParaRPr lang="en-US" sz="3600" b="1">
              <a:solidFill>
                <a:srgbClr val="EE3E39"/>
              </a:solidFill>
              <a:latin typeface="Century Gothic" panose="020B0502020202020204" pitchFamily="34" charset="0"/>
            </a:endParaRPr>
          </a:p>
        </p:txBody>
      </p:sp>
      <p:sp>
        <p:nvSpPr>
          <p:cNvPr id="12" name="Content Placeholder 2">
            <a:extLst>
              <a:ext uri="{FF2B5EF4-FFF2-40B4-BE49-F238E27FC236}">
                <a16:creationId xmlns:a16="http://schemas.microsoft.com/office/drawing/2014/main" id="{8B62317F-4D08-2E4F-B501-77A815DC1706}"/>
              </a:ext>
            </a:extLst>
          </p:cNvPr>
          <p:cNvSpPr>
            <a:spLocks noGrp="1"/>
          </p:cNvSpPr>
          <p:nvPr>
            <p:ph sz="half" idx="1"/>
          </p:nvPr>
        </p:nvSpPr>
        <p:spPr>
          <a:xfrm>
            <a:off x="838200" y="1825625"/>
            <a:ext cx="4150895" cy="4401887"/>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FA6AAB76-6827-7944-BDA2-FB2945A68107}"/>
              </a:ext>
            </a:extLst>
          </p:cNvPr>
          <p:cNvSpPr>
            <a:spLocks noGrp="1"/>
          </p:cNvSpPr>
          <p:nvPr>
            <p:ph sz="half" idx="2"/>
          </p:nvPr>
        </p:nvSpPr>
        <p:spPr>
          <a:xfrm>
            <a:off x="5209673" y="1822449"/>
            <a:ext cx="4150894" cy="4401887"/>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8591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 Two Column Slide w/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4A9CB9F-0CDA-664A-B28A-B59AB5BB1D0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ADC81B31-A123-6A43-A7D8-D0FED9349104}"/>
              </a:ext>
            </a:extLst>
          </p:cNvPr>
          <p:cNvSpPr>
            <a:spLocks noGrp="1"/>
          </p:cNvSpPr>
          <p:nvPr>
            <p:ph type="title" hasCustomPrompt="1"/>
          </p:nvPr>
        </p:nvSpPr>
        <p:spPr>
          <a:xfrm>
            <a:off x="838200" y="18256"/>
            <a:ext cx="10515600" cy="1325563"/>
          </a:xfrm>
        </p:spPr>
        <p:txBody>
          <a:bodyPr/>
          <a:lstStyle>
            <a:lvl1pPr>
              <a:defRPr b="1">
                <a:solidFill>
                  <a:srgbClr val="EE3E39"/>
                </a:solidFill>
              </a:defRPr>
            </a:lvl1pPr>
          </a:lstStyle>
          <a:p>
            <a:r>
              <a:rPr lang="en-US"/>
              <a:t>Headline</a:t>
            </a:r>
          </a:p>
        </p:txBody>
      </p:sp>
      <p:sp>
        <p:nvSpPr>
          <p:cNvPr id="12" name="Content Placeholder 2">
            <a:extLst>
              <a:ext uri="{FF2B5EF4-FFF2-40B4-BE49-F238E27FC236}">
                <a16:creationId xmlns:a16="http://schemas.microsoft.com/office/drawing/2014/main" id="{C99DE70F-29DB-B14A-B8FE-320E4AB2748B}"/>
              </a:ext>
            </a:extLst>
          </p:cNvPr>
          <p:cNvSpPr>
            <a:spLocks noGrp="1"/>
          </p:cNvSpPr>
          <p:nvPr>
            <p:ph sz="half" idx="1"/>
          </p:nvPr>
        </p:nvSpPr>
        <p:spPr>
          <a:xfrm>
            <a:off x="838200" y="1825625"/>
            <a:ext cx="3380874" cy="4401887"/>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5C1A042A-4A5A-5747-B41C-FBFCCBC29F1B}"/>
              </a:ext>
            </a:extLst>
          </p:cNvPr>
          <p:cNvSpPr>
            <a:spLocks noGrp="1"/>
          </p:cNvSpPr>
          <p:nvPr>
            <p:ph sz="half" idx="2"/>
          </p:nvPr>
        </p:nvSpPr>
        <p:spPr>
          <a:xfrm>
            <a:off x="4391527" y="1822449"/>
            <a:ext cx="3380874" cy="4401887"/>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9">
            <a:extLst>
              <a:ext uri="{FF2B5EF4-FFF2-40B4-BE49-F238E27FC236}">
                <a16:creationId xmlns:a16="http://schemas.microsoft.com/office/drawing/2014/main" id="{8581679B-D3A3-2A43-B7AC-266D0FB7FB38}"/>
              </a:ext>
            </a:extLst>
          </p:cNvPr>
          <p:cNvSpPr>
            <a:spLocks noGrp="1"/>
          </p:cNvSpPr>
          <p:nvPr>
            <p:ph type="pic" sz="quarter" idx="13"/>
          </p:nvPr>
        </p:nvSpPr>
        <p:spPr>
          <a:xfrm>
            <a:off x="7924800" y="2101516"/>
            <a:ext cx="5794734" cy="5807242"/>
          </a:xfrm>
          <a:prstGeom prst="ellipse">
            <a:avLst/>
          </a:prstGeom>
        </p:spPr>
        <p:txBody>
          <a:bodyPr/>
          <a:lstStyle>
            <a:lvl1pPr marL="0" indent="0">
              <a:buNone/>
              <a:defRPr/>
            </a:lvl1pPr>
          </a:lstStyle>
          <a:p>
            <a:r>
              <a:rPr lang="en-US"/>
              <a:t>Click icon to add picture</a:t>
            </a:r>
          </a:p>
        </p:txBody>
      </p:sp>
      <p:sp>
        <p:nvSpPr>
          <p:cNvPr id="11" name="TextBox 10">
            <a:extLst>
              <a:ext uri="{FF2B5EF4-FFF2-40B4-BE49-F238E27FC236}">
                <a16:creationId xmlns:a16="http://schemas.microsoft.com/office/drawing/2014/main" id="{C3B5858A-AF13-C34D-B4E2-474CC8FFEF55}"/>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rgbClr val="EE3E39"/>
                </a:solidFill>
                <a:latin typeface="Century Gothic" panose="020B0502020202020204" pitchFamily="34" charset="0"/>
              </a:rPr>
              <a:t>‹#›</a:t>
            </a:fld>
            <a:endParaRPr lang="en-US" sz="3600" b="1">
              <a:solidFill>
                <a:srgbClr val="EE3E39"/>
              </a:solidFill>
              <a:latin typeface="Century Gothic" panose="020B0502020202020204" pitchFamily="34" charset="0"/>
            </a:endParaRPr>
          </a:p>
        </p:txBody>
      </p:sp>
    </p:spTree>
    <p:extLst>
      <p:ext uri="{BB962C8B-B14F-4D97-AF65-F5344CB8AC3E}">
        <p14:creationId xmlns:p14="http://schemas.microsoft.com/office/powerpoint/2010/main" val="1588017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 + Two Column Slide w/3 Imag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495681-D9D8-4145-B543-1CEFBFBD039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8255"/>
            <a:ext cx="12192000" cy="6858000"/>
          </a:xfrm>
          <a:prstGeom prst="rect">
            <a:avLst/>
          </a:prstGeom>
        </p:spPr>
      </p:pic>
      <p:sp>
        <p:nvSpPr>
          <p:cNvPr id="8" name="Title 1">
            <a:extLst>
              <a:ext uri="{FF2B5EF4-FFF2-40B4-BE49-F238E27FC236}">
                <a16:creationId xmlns:a16="http://schemas.microsoft.com/office/drawing/2014/main" id="{DC85E84E-3BF3-0842-98C6-9ED56F696119}"/>
              </a:ext>
            </a:extLst>
          </p:cNvPr>
          <p:cNvSpPr>
            <a:spLocks noGrp="1"/>
          </p:cNvSpPr>
          <p:nvPr>
            <p:ph type="title" hasCustomPrompt="1"/>
          </p:nvPr>
        </p:nvSpPr>
        <p:spPr>
          <a:xfrm>
            <a:off x="838200" y="18256"/>
            <a:ext cx="10515600" cy="1325563"/>
          </a:xfrm>
        </p:spPr>
        <p:txBody>
          <a:bodyPr/>
          <a:lstStyle>
            <a:lvl1pPr>
              <a:defRPr b="1">
                <a:solidFill>
                  <a:srgbClr val="EE3E39"/>
                </a:solidFill>
              </a:defRPr>
            </a:lvl1pPr>
          </a:lstStyle>
          <a:p>
            <a:r>
              <a:rPr lang="en-US"/>
              <a:t>Headline</a:t>
            </a:r>
          </a:p>
        </p:txBody>
      </p:sp>
      <p:sp>
        <p:nvSpPr>
          <p:cNvPr id="10" name="Content Placeholder 2">
            <a:extLst>
              <a:ext uri="{FF2B5EF4-FFF2-40B4-BE49-F238E27FC236}">
                <a16:creationId xmlns:a16="http://schemas.microsoft.com/office/drawing/2014/main" id="{189B8208-194A-D047-B32A-11E363DCC0B3}"/>
              </a:ext>
            </a:extLst>
          </p:cNvPr>
          <p:cNvSpPr>
            <a:spLocks noGrp="1"/>
          </p:cNvSpPr>
          <p:nvPr>
            <p:ph sz="half" idx="1"/>
          </p:nvPr>
        </p:nvSpPr>
        <p:spPr>
          <a:xfrm>
            <a:off x="838200" y="1825625"/>
            <a:ext cx="3380874" cy="3179512"/>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C1E984DB-EAB8-5A40-B11F-2CDA62255780}"/>
              </a:ext>
            </a:extLst>
          </p:cNvPr>
          <p:cNvSpPr>
            <a:spLocks noGrp="1"/>
          </p:cNvSpPr>
          <p:nvPr>
            <p:ph sz="half" idx="2"/>
          </p:nvPr>
        </p:nvSpPr>
        <p:spPr>
          <a:xfrm>
            <a:off x="4391527" y="1822450"/>
            <a:ext cx="3380874" cy="3179512"/>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9">
            <a:extLst>
              <a:ext uri="{FF2B5EF4-FFF2-40B4-BE49-F238E27FC236}">
                <a16:creationId xmlns:a16="http://schemas.microsoft.com/office/drawing/2014/main" id="{3EE9CCD6-D17B-6D43-BA15-B82D8DB17D88}"/>
              </a:ext>
            </a:extLst>
          </p:cNvPr>
          <p:cNvSpPr>
            <a:spLocks noGrp="1"/>
          </p:cNvSpPr>
          <p:nvPr>
            <p:ph type="pic" sz="quarter" idx="14"/>
          </p:nvPr>
        </p:nvSpPr>
        <p:spPr>
          <a:xfrm>
            <a:off x="1278356" y="4188213"/>
            <a:ext cx="2131595" cy="2136196"/>
          </a:xfrm>
          <a:prstGeom prst="ellipse">
            <a:avLst/>
          </a:prstGeom>
        </p:spPr>
        <p:txBody>
          <a:bodyPr/>
          <a:lstStyle>
            <a:lvl1pPr marL="0" indent="0">
              <a:buNone/>
              <a:defRPr/>
            </a:lvl1pPr>
          </a:lstStyle>
          <a:p>
            <a:r>
              <a:rPr lang="en-US"/>
              <a:t>Click icon to add picture</a:t>
            </a:r>
          </a:p>
        </p:txBody>
      </p:sp>
      <p:sp>
        <p:nvSpPr>
          <p:cNvPr id="13" name="Picture Placeholder 9">
            <a:extLst>
              <a:ext uri="{FF2B5EF4-FFF2-40B4-BE49-F238E27FC236}">
                <a16:creationId xmlns:a16="http://schemas.microsoft.com/office/drawing/2014/main" id="{2E6B7E9F-3D9E-F241-AA08-331FD38CA0CF}"/>
              </a:ext>
            </a:extLst>
          </p:cNvPr>
          <p:cNvSpPr>
            <a:spLocks noGrp="1"/>
          </p:cNvSpPr>
          <p:nvPr>
            <p:ph type="pic" sz="quarter" idx="15"/>
          </p:nvPr>
        </p:nvSpPr>
        <p:spPr>
          <a:xfrm>
            <a:off x="4743451" y="4188213"/>
            <a:ext cx="2131595" cy="2136196"/>
          </a:xfrm>
          <a:prstGeom prst="ellipse">
            <a:avLst/>
          </a:prstGeom>
        </p:spPr>
        <p:txBody>
          <a:bodyPr/>
          <a:lstStyle>
            <a:lvl1pPr marL="0" indent="0">
              <a:buNone/>
              <a:defRPr/>
            </a:lvl1pPr>
          </a:lstStyle>
          <a:p>
            <a:r>
              <a:rPr lang="en-US"/>
              <a:t>Click icon to add picture</a:t>
            </a:r>
          </a:p>
        </p:txBody>
      </p:sp>
      <p:sp>
        <p:nvSpPr>
          <p:cNvPr id="7" name="Picture Placeholder 9">
            <a:extLst>
              <a:ext uri="{FF2B5EF4-FFF2-40B4-BE49-F238E27FC236}">
                <a16:creationId xmlns:a16="http://schemas.microsoft.com/office/drawing/2014/main" id="{203FE634-DB34-404B-9A16-872D7DD96F1B}"/>
              </a:ext>
            </a:extLst>
          </p:cNvPr>
          <p:cNvSpPr>
            <a:spLocks noGrp="1"/>
          </p:cNvSpPr>
          <p:nvPr>
            <p:ph type="pic" sz="quarter" idx="13"/>
          </p:nvPr>
        </p:nvSpPr>
        <p:spPr>
          <a:xfrm>
            <a:off x="7924800" y="2101516"/>
            <a:ext cx="5794734" cy="5807242"/>
          </a:xfrm>
          <a:prstGeom prst="ellipse">
            <a:avLst/>
          </a:prstGeom>
        </p:spPr>
        <p:txBody>
          <a:bodyPr/>
          <a:lstStyle>
            <a:lvl1pPr marL="0" indent="0">
              <a:buNone/>
              <a:defRPr/>
            </a:lvl1pPr>
          </a:lstStyle>
          <a:p>
            <a:r>
              <a:rPr lang="en-US"/>
              <a:t>Click icon to add picture</a:t>
            </a:r>
          </a:p>
        </p:txBody>
      </p:sp>
      <p:sp>
        <p:nvSpPr>
          <p:cNvPr id="9" name="TextBox 8">
            <a:extLst>
              <a:ext uri="{FF2B5EF4-FFF2-40B4-BE49-F238E27FC236}">
                <a16:creationId xmlns:a16="http://schemas.microsoft.com/office/drawing/2014/main" id="{C2E4826C-8CEC-804F-A66D-810E6C8A92AC}"/>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rgbClr val="EE3E39"/>
                </a:solidFill>
                <a:latin typeface="Century Gothic" panose="020B0502020202020204" pitchFamily="34" charset="0"/>
              </a:rPr>
              <a:t>‹#›</a:t>
            </a:fld>
            <a:endParaRPr lang="en-US" sz="3600" b="1">
              <a:solidFill>
                <a:srgbClr val="EE3E39"/>
              </a:solidFill>
              <a:latin typeface="Century Gothic" panose="020B0502020202020204" pitchFamily="34" charset="0"/>
            </a:endParaRPr>
          </a:p>
        </p:txBody>
      </p:sp>
    </p:spTree>
    <p:extLst>
      <p:ext uri="{BB962C8B-B14F-4D97-AF65-F5344CB8AC3E}">
        <p14:creationId xmlns:p14="http://schemas.microsoft.com/office/powerpoint/2010/main" val="33189234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778C57-1D6B-8242-8DAB-AA40FF7996B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2927" y="0"/>
            <a:ext cx="13571622" cy="6903411"/>
          </a:xfrm>
          <a:prstGeom prst="rect">
            <a:avLst/>
          </a:prstGeom>
        </p:spPr>
      </p:pic>
      <p:sp>
        <p:nvSpPr>
          <p:cNvPr id="12" name="Title 1">
            <a:extLst>
              <a:ext uri="{FF2B5EF4-FFF2-40B4-BE49-F238E27FC236}">
                <a16:creationId xmlns:a16="http://schemas.microsoft.com/office/drawing/2014/main" id="{7FCC4109-0768-654D-BCE8-1E9863264485}"/>
              </a:ext>
            </a:extLst>
          </p:cNvPr>
          <p:cNvSpPr>
            <a:spLocks noGrp="1"/>
          </p:cNvSpPr>
          <p:nvPr>
            <p:ph type="title" hasCustomPrompt="1"/>
          </p:nvPr>
        </p:nvSpPr>
        <p:spPr>
          <a:xfrm>
            <a:off x="838200" y="18256"/>
            <a:ext cx="10515600" cy="1325563"/>
          </a:xfrm>
        </p:spPr>
        <p:txBody>
          <a:bodyPr/>
          <a:lstStyle>
            <a:lvl1pPr>
              <a:defRPr b="1">
                <a:solidFill>
                  <a:srgbClr val="EE3E39"/>
                </a:solidFill>
              </a:defRPr>
            </a:lvl1pPr>
          </a:lstStyle>
          <a:p>
            <a:r>
              <a:rPr lang="en-US"/>
              <a:t>Headline</a:t>
            </a:r>
          </a:p>
        </p:txBody>
      </p:sp>
      <p:sp>
        <p:nvSpPr>
          <p:cNvPr id="14" name="Content Placeholder 2">
            <a:extLst>
              <a:ext uri="{FF2B5EF4-FFF2-40B4-BE49-F238E27FC236}">
                <a16:creationId xmlns:a16="http://schemas.microsoft.com/office/drawing/2014/main" id="{076DFF69-ACDF-FF4F-9686-E6FF003F995E}"/>
              </a:ext>
            </a:extLst>
          </p:cNvPr>
          <p:cNvSpPr>
            <a:spLocks noGrp="1"/>
          </p:cNvSpPr>
          <p:nvPr>
            <p:ph sz="half" idx="1"/>
          </p:nvPr>
        </p:nvSpPr>
        <p:spPr>
          <a:xfrm>
            <a:off x="838200" y="4186991"/>
            <a:ext cx="3380874" cy="2444225"/>
          </a:xfrm>
        </p:spPr>
        <p:txBody>
          <a:bodyPr>
            <a:normAutofit/>
          </a:bodyPr>
          <a:lstStyle>
            <a:lvl1pPr>
              <a:lnSpc>
                <a:spcPct val="150000"/>
              </a:lnSpc>
              <a:defRPr sz="1600" b="1">
                <a:solidFill>
                  <a:schemeClr val="bg1"/>
                </a:solidFill>
              </a:defRPr>
            </a:lvl1pPr>
            <a:lvl2pPr>
              <a:lnSpc>
                <a:spcPct val="150000"/>
              </a:lnSpc>
              <a:defRPr sz="1400" b="1">
                <a:solidFill>
                  <a:schemeClr val="bg1"/>
                </a:solidFill>
              </a:defRPr>
            </a:lvl2pPr>
            <a:lvl3pPr>
              <a:lnSpc>
                <a:spcPct val="150000"/>
              </a:lnSpc>
              <a:defRPr sz="1200" b="1">
                <a:solidFill>
                  <a:schemeClr val="bg1"/>
                </a:solidFill>
              </a:defRPr>
            </a:lvl3pPr>
            <a:lvl4pPr>
              <a:lnSpc>
                <a:spcPct val="150000"/>
              </a:lnSpc>
              <a:defRPr sz="1100" b="1">
                <a:solidFill>
                  <a:schemeClr val="bg1"/>
                </a:solidFill>
              </a:defRPr>
            </a:lvl4pPr>
            <a:lvl5pPr>
              <a:lnSpc>
                <a:spcPct val="150000"/>
              </a:lnSpc>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9B661BE3-C3D7-334F-AE2B-3EAC16CD329B}"/>
              </a:ext>
            </a:extLst>
          </p:cNvPr>
          <p:cNvSpPr>
            <a:spLocks noGrp="1"/>
          </p:cNvSpPr>
          <p:nvPr>
            <p:ph sz="half" idx="2"/>
          </p:nvPr>
        </p:nvSpPr>
        <p:spPr>
          <a:xfrm>
            <a:off x="4391527" y="4186989"/>
            <a:ext cx="3380874" cy="2444226"/>
          </a:xfrm>
        </p:spPr>
        <p:txBody>
          <a:bodyPr>
            <a:normAutofit/>
          </a:bodyPr>
          <a:lstStyle>
            <a:lvl1pPr>
              <a:lnSpc>
                <a:spcPct val="150000"/>
              </a:lnSpc>
              <a:defRPr sz="1600" b="1">
                <a:solidFill>
                  <a:schemeClr val="bg1"/>
                </a:solidFill>
              </a:defRPr>
            </a:lvl1pPr>
            <a:lvl2pPr>
              <a:lnSpc>
                <a:spcPct val="150000"/>
              </a:lnSpc>
              <a:defRPr sz="1400" b="1">
                <a:solidFill>
                  <a:schemeClr val="bg1"/>
                </a:solidFill>
              </a:defRPr>
            </a:lvl2pPr>
            <a:lvl3pPr>
              <a:lnSpc>
                <a:spcPct val="150000"/>
              </a:lnSpc>
              <a:defRPr sz="1200" b="1">
                <a:solidFill>
                  <a:schemeClr val="bg1"/>
                </a:solidFill>
              </a:defRPr>
            </a:lvl3pPr>
            <a:lvl4pPr>
              <a:lnSpc>
                <a:spcPct val="150000"/>
              </a:lnSpc>
              <a:defRPr sz="1100" b="1">
                <a:solidFill>
                  <a:schemeClr val="bg1"/>
                </a:solidFill>
              </a:defRPr>
            </a:lvl4pPr>
            <a:lvl5pPr>
              <a:lnSpc>
                <a:spcPct val="150000"/>
              </a:lnSpc>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7A3FFE23-4D39-9443-96BE-206309ABACFD}"/>
              </a:ext>
            </a:extLst>
          </p:cNvPr>
          <p:cNvSpPr>
            <a:spLocks noGrp="1"/>
          </p:cNvSpPr>
          <p:nvPr>
            <p:ph sz="half" idx="10"/>
          </p:nvPr>
        </p:nvSpPr>
        <p:spPr>
          <a:xfrm>
            <a:off x="7904748" y="4186989"/>
            <a:ext cx="3380874" cy="2444227"/>
          </a:xfrm>
        </p:spPr>
        <p:txBody>
          <a:bodyPr>
            <a:normAutofit/>
          </a:bodyPr>
          <a:lstStyle>
            <a:lvl1pPr>
              <a:lnSpc>
                <a:spcPct val="150000"/>
              </a:lnSpc>
              <a:defRPr sz="1600" b="1">
                <a:solidFill>
                  <a:schemeClr val="bg1"/>
                </a:solidFill>
              </a:defRPr>
            </a:lvl1pPr>
            <a:lvl2pPr>
              <a:lnSpc>
                <a:spcPct val="150000"/>
              </a:lnSpc>
              <a:defRPr sz="1400" b="1">
                <a:solidFill>
                  <a:schemeClr val="bg1"/>
                </a:solidFill>
              </a:defRPr>
            </a:lvl2pPr>
            <a:lvl3pPr>
              <a:lnSpc>
                <a:spcPct val="150000"/>
              </a:lnSpc>
              <a:defRPr sz="1200" b="1">
                <a:solidFill>
                  <a:schemeClr val="bg1"/>
                </a:solidFill>
              </a:defRPr>
            </a:lvl3pPr>
            <a:lvl4pPr>
              <a:lnSpc>
                <a:spcPct val="150000"/>
              </a:lnSpc>
              <a:defRPr sz="1100" b="1">
                <a:solidFill>
                  <a:schemeClr val="bg1"/>
                </a:solidFill>
              </a:defRPr>
            </a:lvl4pPr>
            <a:lvl5pPr>
              <a:lnSpc>
                <a:spcPct val="150000"/>
              </a:lnSpc>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9">
            <a:extLst>
              <a:ext uri="{FF2B5EF4-FFF2-40B4-BE49-F238E27FC236}">
                <a16:creationId xmlns:a16="http://schemas.microsoft.com/office/drawing/2014/main" id="{45977E9A-199E-284A-AD70-8DF52BCF400D}"/>
              </a:ext>
            </a:extLst>
          </p:cNvPr>
          <p:cNvSpPr>
            <a:spLocks noGrp="1"/>
          </p:cNvSpPr>
          <p:nvPr>
            <p:ph type="pic" sz="quarter" idx="14"/>
          </p:nvPr>
        </p:nvSpPr>
        <p:spPr>
          <a:xfrm>
            <a:off x="1462840" y="1811460"/>
            <a:ext cx="2131595" cy="2136196"/>
          </a:xfrm>
          <a:prstGeom prst="ellipse">
            <a:avLst/>
          </a:prstGeom>
        </p:spPr>
        <p:txBody>
          <a:bodyPr/>
          <a:lstStyle>
            <a:lvl1pPr marL="0" indent="0">
              <a:buNone/>
              <a:defRPr/>
            </a:lvl1pPr>
          </a:lstStyle>
          <a:p>
            <a:r>
              <a:rPr lang="en-US"/>
              <a:t>Click icon to add picture</a:t>
            </a:r>
          </a:p>
        </p:txBody>
      </p:sp>
      <p:sp>
        <p:nvSpPr>
          <p:cNvPr id="18" name="Picture Placeholder 9">
            <a:extLst>
              <a:ext uri="{FF2B5EF4-FFF2-40B4-BE49-F238E27FC236}">
                <a16:creationId xmlns:a16="http://schemas.microsoft.com/office/drawing/2014/main" id="{9446F639-B6E7-6B46-AAF7-14914663E6D3}"/>
              </a:ext>
            </a:extLst>
          </p:cNvPr>
          <p:cNvSpPr>
            <a:spLocks noGrp="1"/>
          </p:cNvSpPr>
          <p:nvPr>
            <p:ph type="pic" sz="quarter" idx="15"/>
          </p:nvPr>
        </p:nvSpPr>
        <p:spPr>
          <a:xfrm>
            <a:off x="5016167" y="1811460"/>
            <a:ext cx="2131595" cy="2136196"/>
          </a:xfrm>
          <a:prstGeom prst="ellipse">
            <a:avLst/>
          </a:prstGeom>
        </p:spPr>
        <p:txBody>
          <a:bodyPr/>
          <a:lstStyle>
            <a:lvl1pPr marL="0" indent="0">
              <a:buNone/>
              <a:defRPr/>
            </a:lvl1pPr>
          </a:lstStyle>
          <a:p>
            <a:r>
              <a:rPr lang="en-US"/>
              <a:t>Click icon to add picture</a:t>
            </a:r>
          </a:p>
        </p:txBody>
      </p:sp>
      <p:sp>
        <p:nvSpPr>
          <p:cNvPr id="19" name="Picture Placeholder 9">
            <a:extLst>
              <a:ext uri="{FF2B5EF4-FFF2-40B4-BE49-F238E27FC236}">
                <a16:creationId xmlns:a16="http://schemas.microsoft.com/office/drawing/2014/main" id="{8909B9E1-D02A-2347-BCB1-5AE8600483D9}"/>
              </a:ext>
            </a:extLst>
          </p:cNvPr>
          <p:cNvSpPr>
            <a:spLocks noGrp="1"/>
          </p:cNvSpPr>
          <p:nvPr>
            <p:ph type="pic" sz="quarter" idx="16"/>
          </p:nvPr>
        </p:nvSpPr>
        <p:spPr>
          <a:xfrm>
            <a:off x="8529388" y="1811460"/>
            <a:ext cx="2131595" cy="2136196"/>
          </a:xfrm>
          <a:prstGeom prst="ellipse">
            <a:avLst/>
          </a:prstGeom>
        </p:spPr>
        <p:txBody>
          <a:bodyPr/>
          <a:lstStyle>
            <a:lvl1pPr marL="0" indent="0">
              <a:buNone/>
              <a:defRPr/>
            </a:lvl1pPr>
          </a:lstStyle>
          <a:p>
            <a:r>
              <a:rPr lang="en-US"/>
              <a:t>Click icon to add picture</a:t>
            </a:r>
          </a:p>
        </p:txBody>
      </p:sp>
      <p:sp>
        <p:nvSpPr>
          <p:cNvPr id="13" name="TextBox 12">
            <a:extLst>
              <a:ext uri="{FF2B5EF4-FFF2-40B4-BE49-F238E27FC236}">
                <a16:creationId xmlns:a16="http://schemas.microsoft.com/office/drawing/2014/main" id="{5DB4D556-B267-A44C-B13B-D2A97A32233F}"/>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10833239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Imag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DE3348-CB39-E545-AF8B-29B54DA5908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2518611"/>
            <a:ext cx="13491411" cy="13593281"/>
          </a:xfrm>
          <a:prstGeom prst="rect">
            <a:avLst/>
          </a:prstGeom>
        </p:spPr>
      </p:pic>
      <p:sp>
        <p:nvSpPr>
          <p:cNvPr id="8" name="Title 1">
            <a:extLst>
              <a:ext uri="{FF2B5EF4-FFF2-40B4-BE49-F238E27FC236}">
                <a16:creationId xmlns:a16="http://schemas.microsoft.com/office/drawing/2014/main" id="{BCDFBAD6-9C84-3347-B692-0770194A2C48}"/>
              </a:ext>
            </a:extLst>
          </p:cNvPr>
          <p:cNvSpPr>
            <a:spLocks noGrp="1"/>
          </p:cNvSpPr>
          <p:nvPr>
            <p:ph type="title" hasCustomPrompt="1"/>
          </p:nvPr>
        </p:nvSpPr>
        <p:spPr>
          <a:xfrm>
            <a:off x="838200" y="18256"/>
            <a:ext cx="10515600" cy="1325563"/>
          </a:xfrm>
        </p:spPr>
        <p:txBody>
          <a:bodyPr/>
          <a:lstStyle>
            <a:lvl1pPr>
              <a:defRPr b="1">
                <a:solidFill>
                  <a:srgbClr val="EE3E39"/>
                </a:solidFill>
              </a:defRPr>
            </a:lvl1pPr>
          </a:lstStyle>
          <a:p>
            <a:r>
              <a:rPr lang="en-US"/>
              <a:t>Headline</a:t>
            </a:r>
          </a:p>
        </p:txBody>
      </p:sp>
      <p:sp>
        <p:nvSpPr>
          <p:cNvPr id="9" name="Content Placeholder 2">
            <a:extLst>
              <a:ext uri="{FF2B5EF4-FFF2-40B4-BE49-F238E27FC236}">
                <a16:creationId xmlns:a16="http://schemas.microsoft.com/office/drawing/2014/main" id="{E2711081-E8F2-8C4A-983C-E8D9BADF56A0}"/>
              </a:ext>
            </a:extLst>
          </p:cNvPr>
          <p:cNvSpPr>
            <a:spLocks noGrp="1"/>
          </p:cNvSpPr>
          <p:nvPr>
            <p:ph idx="1"/>
          </p:nvPr>
        </p:nvSpPr>
        <p:spPr>
          <a:xfrm>
            <a:off x="838202" y="1825625"/>
            <a:ext cx="5257799" cy="4351338"/>
          </a:xfrm>
        </p:spPr>
        <p:txBody>
          <a:bodyPr>
            <a:normAutofit/>
          </a:bodyPr>
          <a:lstStyle>
            <a:lvl1pPr>
              <a:lnSpc>
                <a:spcPct val="150000"/>
              </a:lnSpc>
              <a:defRPr sz="2400" b="1"/>
            </a:lvl1pPr>
            <a:lvl2pPr>
              <a:lnSpc>
                <a:spcPct val="150000"/>
              </a:lnSpc>
              <a:defRPr sz="2000" b="1"/>
            </a:lvl2pPr>
            <a:lvl3pPr>
              <a:lnSpc>
                <a:spcPct val="150000"/>
              </a:lnSpc>
              <a:defRPr sz="1800" b="1"/>
            </a:lvl3pPr>
            <a:lvl4pPr>
              <a:lnSpc>
                <a:spcPct val="150000"/>
              </a:lnSpc>
              <a:defRPr sz="1600" b="1"/>
            </a:lvl4pPr>
            <a:lvl5pPr>
              <a:lnSpc>
                <a:spcPct val="150000"/>
              </a:lnSpc>
              <a:defRPr sz="16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9">
            <a:extLst>
              <a:ext uri="{FF2B5EF4-FFF2-40B4-BE49-F238E27FC236}">
                <a16:creationId xmlns:a16="http://schemas.microsoft.com/office/drawing/2014/main" id="{DC96B969-48D0-844B-9B6A-50545385560C}"/>
              </a:ext>
            </a:extLst>
          </p:cNvPr>
          <p:cNvSpPr>
            <a:spLocks noGrp="1"/>
          </p:cNvSpPr>
          <p:nvPr>
            <p:ph type="pic" sz="quarter" idx="15"/>
          </p:nvPr>
        </p:nvSpPr>
        <p:spPr>
          <a:xfrm>
            <a:off x="6330116" y="1264168"/>
            <a:ext cx="4320339" cy="4329665"/>
          </a:xfrm>
          <a:prstGeom prst="ellipse">
            <a:avLst/>
          </a:prstGeom>
        </p:spPr>
        <p:txBody>
          <a:bodyPr/>
          <a:lstStyle>
            <a:lvl1pPr marL="0" indent="0">
              <a:buNone/>
              <a:defRPr/>
            </a:lvl1pPr>
          </a:lstStyle>
          <a:p>
            <a:r>
              <a:rPr lang="en-US"/>
              <a:t>Click icon to add picture</a:t>
            </a:r>
          </a:p>
        </p:txBody>
      </p:sp>
      <p:sp>
        <p:nvSpPr>
          <p:cNvPr id="10" name="TextBox 9">
            <a:extLst>
              <a:ext uri="{FF2B5EF4-FFF2-40B4-BE49-F238E27FC236}">
                <a16:creationId xmlns:a16="http://schemas.microsoft.com/office/drawing/2014/main" id="{2F1797B2-1A2D-7844-96E4-17EAA5AA17E6}"/>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22348547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ext and Image Slide 2">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F6328D0B-2F79-724B-8738-C30D74169399}"/>
              </a:ext>
            </a:extLst>
          </p:cNvPr>
          <p:cNvSpPr>
            <a:spLocks noGrp="1"/>
          </p:cNvSpPr>
          <p:nvPr>
            <p:ph type="pic" sz="quarter" idx="10"/>
          </p:nvPr>
        </p:nvSpPr>
        <p:spPr>
          <a:xfrm>
            <a:off x="5309938" y="0"/>
            <a:ext cx="6882063" cy="6858000"/>
          </a:xfrm>
        </p:spPr>
        <p:txBody>
          <a:bodyPr/>
          <a:lstStyle/>
          <a:p>
            <a:r>
              <a:rPr lang="en-US"/>
              <a:t>Click icon to add picture</a:t>
            </a:r>
          </a:p>
        </p:txBody>
      </p:sp>
      <p:sp>
        <p:nvSpPr>
          <p:cNvPr id="14" name="Title 1">
            <a:extLst>
              <a:ext uri="{FF2B5EF4-FFF2-40B4-BE49-F238E27FC236}">
                <a16:creationId xmlns:a16="http://schemas.microsoft.com/office/drawing/2014/main" id="{69E80192-C89F-BC42-B809-55ECE4C11311}"/>
              </a:ext>
            </a:extLst>
          </p:cNvPr>
          <p:cNvSpPr>
            <a:spLocks noGrp="1"/>
          </p:cNvSpPr>
          <p:nvPr>
            <p:ph type="title" hasCustomPrompt="1"/>
          </p:nvPr>
        </p:nvSpPr>
        <p:spPr>
          <a:xfrm>
            <a:off x="838200" y="18256"/>
            <a:ext cx="10515600" cy="1325563"/>
          </a:xfrm>
        </p:spPr>
        <p:txBody>
          <a:bodyPr/>
          <a:lstStyle>
            <a:lvl1pPr>
              <a:defRPr b="1">
                <a:solidFill>
                  <a:schemeClr val="bg1"/>
                </a:solidFill>
              </a:defRPr>
            </a:lvl1pPr>
          </a:lstStyle>
          <a:p>
            <a:r>
              <a:rPr lang="en-US"/>
              <a:t>Headline</a:t>
            </a:r>
          </a:p>
        </p:txBody>
      </p:sp>
      <p:sp>
        <p:nvSpPr>
          <p:cNvPr id="15" name="Content Placeholder 2">
            <a:extLst>
              <a:ext uri="{FF2B5EF4-FFF2-40B4-BE49-F238E27FC236}">
                <a16:creationId xmlns:a16="http://schemas.microsoft.com/office/drawing/2014/main" id="{8AF678A9-9EB5-AA4D-984A-5E2D7CBCC6FC}"/>
              </a:ext>
            </a:extLst>
          </p:cNvPr>
          <p:cNvSpPr>
            <a:spLocks noGrp="1"/>
          </p:cNvSpPr>
          <p:nvPr>
            <p:ph idx="1"/>
          </p:nvPr>
        </p:nvSpPr>
        <p:spPr>
          <a:xfrm>
            <a:off x="838202" y="1825625"/>
            <a:ext cx="4872788" cy="4351338"/>
          </a:xfrm>
        </p:spPr>
        <p:txBody>
          <a:bodyPr>
            <a:normAutofit/>
          </a:bodyPr>
          <a:lstStyle>
            <a:lvl1pPr>
              <a:lnSpc>
                <a:spcPct val="150000"/>
              </a:lnSpc>
              <a:defRPr sz="2400" b="1">
                <a:solidFill>
                  <a:schemeClr val="bg1"/>
                </a:solidFill>
              </a:defRPr>
            </a:lvl1pPr>
            <a:lvl2pPr>
              <a:lnSpc>
                <a:spcPct val="150000"/>
              </a:lnSpc>
              <a:defRPr sz="2000" b="1">
                <a:solidFill>
                  <a:schemeClr val="bg1"/>
                </a:solidFill>
              </a:defRPr>
            </a:lvl2pPr>
            <a:lvl3pPr>
              <a:lnSpc>
                <a:spcPct val="150000"/>
              </a:lnSpc>
              <a:defRPr sz="1800" b="1">
                <a:solidFill>
                  <a:schemeClr val="bg1"/>
                </a:solidFill>
              </a:defRPr>
            </a:lvl3pPr>
            <a:lvl4pPr>
              <a:lnSpc>
                <a:spcPct val="150000"/>
              </a:lnSpc>
              <a:defRPr sz="1600" b="1">
                <a:solidFill>
                  <a:schemeClr val="bg1"/>
                </a:solidFill>
              </a:defRPr>
            </a:lvl4pPr>
            <a:lvl5pPr>
              <a:lnSpc>
                <a:spcPct val="150000"/>
              </a:lnSpc>
              <a:defRPr sz="16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Box 15">
            <a:extLst>
              <a:ext uri="{FF2B5EF4-FFF2-40B4-BE49-F238E27FC236}">
                <a16:creationId xmlns:a16="http://schemas.microsoft.com/office/drawing/2014/main" id="{0C074C5E-6568-C441-AE34-FE56CBC5BC3A}"/>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
        <p:nvSpPr>
          <p:cNvPr id="7" name="Text Placeholder 2">
            <a:extLst>
              <a:ext uri="{FF2B5EF4-FFF2-40B4-BE49-F238E27FC236}">
                <a16:creationId xmlns:a16="http://schemas.microsoft.com/office/drawing/2014/main" id="{8723083F-41FD-C444-AF80-3EFC4B0C623F}"/>
              </a:ext>
            </a:extLst>
          </p:cNvPr>
          <p:cNvSpPr>
            <a:spLocks noGrp="1"/>
          </p:cNvSpPr>
          <p:nvPr>
            <p:ph type="body" sz="quarter" idx="11" hasCustomPrompt="1"/>
          </p:nvPr>
        </p:nvSpPr>
        <p:spPr>
          <a:xfrm>
            <a:off x="4434552" y="3429000"/>
            <a:ext cx="3848100" cy="1717158"/>
          </a:xfrm>
          <a:solidFill>
            <a:srgbClr val="FFFF00"/>
          </a:solidFill>
        </p:spPr>
        <p:txBody>
          <a:bodyPr>
            <a:normAutofit/>
          </a:bodyPr>
          <a:lstStyle>
            <a:lvl1pPr marL="0" indent="0" algn="ctr">
              <a:buNone/>
              <a:defRPr sz="1600"/>
            </a:lvl1pPr>
          </a:lstStyle>
          <a:p>
            <a:pPr lvl="0"/>
            <a:r>
              <a:rPr lang="en-US"/>
              <a:t>BEFORE USING THIS SLIDE, COLLECT THE ASSET NEEDED FROM THE FINAL 2 SLIDES OF THIS TEMPLATE. YOUR IMAGE WILL NOT PLACE CORRECTLY UNTIL THIS ASSET IS PLACED. DELETE THIS TEXT BOX WHEN DONE</a:t>
            </a:r>
          </a:p>
        </p:txBody>
      </p:sp>
    </p:spTree>
    <p:extLst>
      <p:ext uri="{BB962C8B-B14F-4D97-AF65-F5344CB8AC3E}">
        <p14:creationId xmlns:p14="http://schemas.microsoft.com/office/powerpoint/2010/main" val="2435757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rge Text Slide - Re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049A5F-1E5B-004E-B32B-3E3A243B742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851FDADF-4715-E54C-B58A-1EF306DAF7FF}"/>
              </a:ext>
            </a:extLst>
          </p:cNvPr>
          <p:cNvSpPr>
            <a:spLocks noGrp="1"/>
          </p:cNvSpPr>
          <p:nvPr>
            <p:ph type="title" hasCustomPrompt="1"/>
          </p:nvPr>
        </p:nvSpPr>
        <p:spPr>
          <a:xfrm>
            <a:off x="831851" y="1478090"/>
            <a:ext cx="9739897" cy="2852737"/>
          </a:xfrm>
        </p:spPr>
        <p:txBody>
          <a:bodyPr anchor="t">
            <a:normAutofit/>
          </a:bodyPr>
          <a:lstStyle>
            <a:lvl1pPr>
              <a:defRPr sz="7200" b="1">
                <a:solidFill>
                  <a:schemeClr val="bg1"/>
                </a:solidFill>
              </a:defRPr>
            </a:lvl1pPr>
          </a:lstStyle>
          <a:p>
            <a:r>
              <a:rPr lang="en-US"/>
              <a:t>Large body copy can go in this space</a:t>
            </a:r>
          </a:p>
        </p:txBody>
      </p:sp>
      <p:sp>
        <p:nvSpPr>
          <p:cNvPr id="10" name="TextBox 9">
            <a:extLst>
              <a:ext uri="{FF2B5EF4-FFF2-40B4-BE49-F238E27FC236}">
                <a16:creationId xmlns:a16="http://schemas.microsoft.com/office/drawing/2014/main" id="{05BC9BE1-0443-3F47-805C-37B94E0D6BEE}"/>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1621750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rge Text Slide - Purp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E2486D-1E5E-3C48-8798-E077EB18C0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31BEB5A0-E576-324D-ACF9-8A3018324F26}"/>
              </a:ext>
            </a:extLst>
          </p:cNvPr>
          <p:cNvSpPr>
            <a:spLocks noGrp="1"/>
          </p:cNvSpPr>
          <p:nvPr>
            <p:ph type="title" hasCustomPrompt="1"/>
          </p:nvPr>
        </p:nvSpPr>
        <p:spPr>
          <a:xfrm>
            <a:off x="831851" y="1478090"/>
            <a:ext cx="9691771" cy="2852737"/>
          </a:xfrm>
        </p:spPr>
        <p:txBody>
          <a:bodyPr anchor="t">
            <a:normAutofit/>
          </a:bodyPr>
          <a:lstStyle>
            <a:lvl1pPr>
              <a:defRPr sz="7200" b="1">
                <a:solidFill>
                  <a:schemeClr val="bg1"/>
                </a:solidFill>
              </a:defRPr>
            </a:lvl1pPr>
          </a:lstStyle>
          <a:p>
            <a:r>
              <a:rPr lang="en-US"/>
              <a:t>Large body copy can go in this space</a:t>
            </a:r>
          </a:p>
        </p:txBody>
      </p:sp>
      <p:sp>
        <p:nvSpPr>
          <p:cNvPr id="9" name="TextBox 8">
            <a:extLst>
              <a:ext uri="{FF2B5EF4-FFF2-40B4-BE49-F238E27FC236}">
                <a16:creationId xmlns:a16="http://schemas.microsoft.com/office/drawing/2014/main" id="{0D6F10A8-6C6E-6846-A66C-4452E0CD0AE8}"/>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26026835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rge Text Slide - Wh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83790F-D6C4-B548-AC5F-C4E6A69E782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9BDF210B-BCBB-DA41-8439-2569B00529AE}"/>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tx2"/>
                </a:solidFill>
                <a:latin typeface="Century Gothic" panose="020B0502020202020204" pitchFamily="34" charset="0"/>
              </a:rPr>
              <a:t>‹#›</a:t>
            </a:fld>
            <a:endParaRPr lang="en-US" sz="3600" b="1">
              <a:solidFill>
                <a:schemeClr val="tx2"/>
              </a:solidFill>
              <a:latin typeface="Century Gothic" panose="020B0502020202020204" pitchFamily="34" charset="0"/>
            </a:endParaRPr>
          </a:p>
        </p:txBody>
      </p:sp>
      <p:sp>
        <p:nvSpPr>
          <p:cNvPr id="5" name="Title 1">
            <a:extLst>
              <a:ext uri="{FF2B5EF4-FFF2-40B4-BE49-F238E27FC236}">
                <a16:creationId xmlns:a16="http://schemas.microsoft.com/office/drawing/2014/main" id="{5B526A28-7E12-1D4A-A240-DC0B393E477D}"/>
              </a:ext>
            </a:extLst>
          </p:cNvPr>
          <p:cNvSpPr>
            <a:spLocks noGrp="1"/>
          </p:cNvSpPr>
          <p:nvPr>
            <p:ph type="title" hasCustomPrompt="1"/>
          </p:nvPr>
        </p:nvSpPr>
        <p:spPr>
          <a:xfrm>
            <a:off x="831851" y="1478090"/>
            <a:ext cx="9691771" cy="2852737"/>
          </a:xfrm>
        </p:spPr>
        <p:txBody>
          <a:bodyPr anchor="t">
            <a:normAutofit/>
          </a:bodyPr>
          <a:lstStyle>
            <a:lvl1pPr>
              <a:defRPr sz="7200" b="1">
                <a:solidFill>
                  <a:schemeClr val="tx2"/>
                </a:solidFill>
              </a:defRPr>
            </a:lvl1pPr>
          </a:lstStyle>
          <a:p>
            <a:r>
              <a:rPr lang="en-US"/>
              <a:t>Large body copy can go in this space</a:t>
            </a:r>
          </a:p>
        </p:txBody>
      </p:sp>
    </p:spTree>
    <p:extLst>
      <p:ext uri="{BB962C8B-B14F-4D97-AF65-F5344CB8AC3E}">
        <p14:creationId xmlns:p14="http://schemas.microsoft.com/office/powerpoint/2010/main" val="864524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41"/>
            <a:ext cx="10363200" cy="1500187"/>
          </a:xfrm>
        </p:spPr>
        <p:txBody>
          <a:bodyPr anchor="b"/>
          <a:lstStyle>
            <a:lvl1pPr marL="0" indent="0">
              <a:buNone/>
              <a:defRPr sz="2000">
                <a:solidFill>
                  <a:schemeClr val="tx1">
                    <a:tint val="75000"/>
                  </a:schemeClr>
                </a:solidFill>
              </a:defRPr>
            </a:lvl1pPr>
            <a:lvl2pPr marL="456303" indent="0">
              <a:buNone/>
              <a:defRPr sz="1800">
                <a:solidFill>
                  <a:schemeClr val="tx1">
                    <a:tint val="75000"/>
                  </a:schemeClr>
                </a:solidFill>
              </a:defRPr>
            </a:lvl2pPr>
            <a:lvl3pPr marL="912606" indent="0">
              <a:buNone/>
              <a:defRPr sz="1600">
                <a:solidFill>
                  <a:schemeClr val="tx1">
                    <a:tint val="75000"/>
                  </a:schemeClr>
                </a:solidFill>
              </a:defRPr>
            </a:lvl3pPr>
            <a:lvl4pPr marL="1368904" indent="0">
              <a:buNone/>
              <a:defRPr sz="1400">
                <a:solidFill>
                  <a:schemeClr val="tx1">
                    <a:tint val="75000"/>
                  </a:schemeClr>
                </a:solidFill>
              </a:defRPr>
            </a:lvl4pPr>
            <a:lvl5pPr marL="1825206" indent="0">
              <a:buNone/>
              <a:defRPr sz="1400">
                <a:solidFill>
                  <a:schemeClr val="tx1">
                    <a:tint val="75000"/>
                  </a:schemeClr>
                </a:solidFill>
              </a:defRPr>
            </a:lvl5pPr>
            <a:lvl6pPr marL="2281503" indent="0">
              <a:buNone/>
              <a:defRPr sz="1400">
                <a:solidFill>
                  <a:schemeClr val="tx1">
                    <a:tint val="75000"/>
                  </a:schemeClr>
                </a:solidFill>
              </a:defRPr>
            </a:lvl6pPr>
            <a:lvl7pPr marL="2737809" indent="0">
              <a:buNone/>
              <a:defRPr sz="1400">
                <a:solidFill>
                  <a:schemeClr val="tx1">
                    <a:tint val="75000"/>
                  </a:schemeClr>
                </a:solidFill>
              </a:defRPr>
            </a:lvl7pPr>
            <a:lvl8pPr marL="3194106" indent="0">
              <a:buNone/>
              <a:defRPr sz="1400">
                <a:solidFill>
                  <a:schemeClr val="tx1">
                    <a:tint val="75000"/>
                  </a:schemeClr>
                </a:solidFill>
              </a:defRPr>
            </a:lvl8pPr>
            <a:lvl9pPr marL="365040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C5764E-B445-6945-A445-F7185AC77655}" type="datetimeFigureOut">
              <a:rPr lang="en-US" smtClean="0">
                <a:solidFill>
                  <a:prstClr val="black">
                    <a:tint val="75000"/>
                  </a:prstClr>
                </a:solidFill>
              </a:rPr>
              <a:pPr/>
              <a:t>2/13/2023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65650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Picture with Caption Slide">
    <p:spTree>
      <p:nvGrpSpPr>
        <p:cNvPr id="1" name=""/>
        <p:cNvGrpSpPr/>
        <p:nvPr/>
      </p:nvGrpSpPr>
      <p:grpSpPr>
        <a:xfrm>
          <a:off x="0" y="0"/>
          <a:ext cx="0" cy="0"/>
          <a:chOff x="0" y="0"/>
          <a:chExt cx="0" cy="0"/>
        </a:xfrm>
      </p:grpSpPr>
      <p:sp>
        <p:nvSpPr>
          <p:cNvPr id="13" name="Picture Placeholder 17">
            <a:extLst>
              <a:ext uri="{FF2B5EF4-FFF2-40B4-BE49-F238E27FC236}">
                <a16:creationId xmlns:a16="http://schemas.microsoft.com/office/drawing/2014/main" id="{DC6A49EA-D54F-B341-B61B-15DAC7A19537}"/>
              </a:ext>
            </a:extLst>
          </p:cNvPr>
          <p:cNvSpPr>
            <a:spLocks noGrp="1"/>
          </p:cNvSpPr>
          <p:nvPr>
            <p:ph type="pic" sz="quarter" idx="10"/>
          </p:nvPr>
        </p:nvSpPr>
        <p:spPr>
          <a:xfrm>
            <a:off x="1" y="0"/>
            <a:ext cx="12192000" cy="6858000"/>
          </a:xfrm>
        </p:spPr>
        <p:txBody>
          <a:bodyPr/>
          <a:lstStyle/>
          <a:p>
            <a:r>
              <a:rPr lang="en-US"/>
              <a:t>Click icon to add picture</a:t>
            </a:r>
          </a:p>
        </p:txBody>
      </p:sp>
      <p:sp>
        <p:nvSpPr>
          <p:cNvPr id="14" name="Content Placeholder 2">
            <a:extLst>
              <a:ext uri="{FF2B5EF4-FFF2-40B4-BE49-F238E27FC236}">
                <a16:creationId xmlns:a16="http://schemas.microsoft.com/office/drawing/2014/main" id="{E5B03BC3-4A21-6B47-9AEF-00343B4ABADC}"/>
              </a:ext>
            </a:extLst>
          </p:cNvPr>
          <p:cNvSpPr>
            <a:spLocks noGrp="1"/>
          </p:cNvSpPr>
          <p:nvPr>
            <p:ph sz="half" idx="1"/>
          </p:nvPr>
        </p:nvSpPr>
        <p:spPr>
          <a:xfrm>
            <a:off x="8554452" y="4634581"/>
            <a:ext cx="3380874" cy="1589756"/>
          </a:xfrm>
        </p:spPr>
        <p:txBody>
          <a:bodyPr>
            <a:normAutofit/>
          </a:bodyPr>
          <a:lstStyle>
            <a:lvl1pPr>
              <a:defRPr sz="1600" b="1">
                <a:solidFill>
                  <a:schemeClr val="bg1"/>
                </a:solidFill>
              </a:defRPr>
            </a:lvl1pPr>
            <a:lvl2pPr>
              <a:defRPr sz="1400" b="1">
                <a:solidFill>
                  <a:schemeClr val="bg1"/>
                </a:solidFill>
              </a:defRPr>
            </a:lvl2pPr>
            <a:lvl3pPr>
              <a:defRPr sz="1200" b="1">
                <a:solidFill>
                  <a:schemeClr val="bg1"/>
                </a:solidFill>
              </a:defRPr>
            </a:lvl3pPr>
            <a:lvl4pPr>
              <a:defRPr sz="1100" b="1">
                <a:solidFill>
                  <a:schemeClr val="bg1"/>
                </a:solidFill>
              </a:defRPr>
            </a:lvl4pPr>
            <a:lvl5pP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70E8F535-3DBB-CE4A-B4FE-65BDB880ABAE}"/>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
        <p:nvSpPr>
          <p:cNvPr id="8" name="Text Placeholder 2">
            <a:extLst>
              <a:ext uri="{FF2B5EF4-FFF2-40B4-BE49-F238E27FC236}">
                <a16:creationId xmlns:a16="http://schemas.microsoft.com/office/drawing/2014/main" id="{E23BD97D-26BB-7D4D-B8F9-AF76A7163D87}"/>
              </a:ext>
            </a:extLst>
          </p:cNvPr>
          <p:cNvSpPr>
            <a:spLocks noGrp="1"/>
          </p:cNvSpPr>
          <p:nvPr>
            <p:ph type="body" sz="quarter" idx="11" hasCustomPrompt="1"/>
          </p:nvPr>
        </p:nvSpPr>
        <p:spPr>
          <a:xfrm>
            <a:off x="1170357" y="2275996"/>
            <a:ext cx="3848100" cy="1881335"/>
          </a:xfrm>
          <a:solidFill>
            <a:srgbClr val="FFFF00"/>
          </a:solidFill>
        </p:spPr>
        <p:txBody>
          <a:bodyPr>
            <a:normAutofit/>
          </a:bodyPr>
          <a:lstStyle>
            <a:lvl1pPr marL="0" indent="0" algn="ctr">
              <a:buNone/>
              <a:defRPr sz="1600"/>
            </a:lvl1pPr>
          </a:lstStyle>
          <a:p>
            <a:pPr lvl="0"/>
            <a:r>
              <a:rPr lang="en-US"/>
              <a:t>BEFORE USING THIS SLIDE, COLLECT THE ASSET NEEDED FROM THE FINAL 2 SLIDES OF THIS TEMPLATE. YOUR IMAGE WILL NOT PLACE CORRECTLY UNTIL THIS ASSET IS PLACED. DELETE THIS TEXT BOX WHEN DONE</a:t>
            </a:r>
          </a:p>
        </p:txBody>
      </p:sp>
      <p:sp>
        <p:nvSpPr>
          <p:cNvPr id="9" name="TextBox 8">
            <a:extLst>
              <a:ext uri="{FF2B5EF4-FFF2-40B4-BE49-F238E27FC236}">
                <a16:creationId xmlns:a16="http://schemas.microsoft.com/office/drawing/2014/main" id="{0D34FFBB-A7D2-104B-A9E8-C04848D97342}"/>
              </a:ext>
            </a:extLst>
          </p:cNvPr>
          <p:cNvSpPr txBox="1"/>
          <p:nvPr userDrawn="1"/>
        </p:nvSpPr>
        <p:spPr>
          <a:xfrm>
            <a:off x="11702716" y="63767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2488172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Ass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4570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C5764E-B445-6945-A445-F7185AC77655}" type="datetimeFigureOut">
              <a:rPr lang="en-US" smtClean="0">
                <a:solidFill>
                  <a:prstClr val="black">
                    <a:tint val="75000"/>
                  </a:prstClr>
                </a:solidFill>
              </a:rPr>
              <a:pPr/>
              <a:t>2/13/2023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0510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7"/>
            <a:ext cx="5386917" cy="639762"/>
          </a:xfrm>
        </p:spPr>
        <p:txBody>
          <a:bodyPr anchor="b"/>
          <a:lstStyle>
            <a:lvl1pPr marL="0" indent="0">
              <a:buNone/>
              <a:defRPr sz="2400" b="1"/>
            </a:lvl1pPr>
            <a:lvl2pPr marL="456303" indent="0">
              <a:buNone/>
              <a:defRPr sz="2000" b="1"/>
            </a:lvl2pPr>
            <a:lvl3pPr marL="912606" indent="0">
              <a:buNone/>
              <a:defRPr sz="1800" b="1"/>
            </a:lvl3pPr>
            <a:lvl4pPr marL="1368904" indent="0">
              <a:buNone/>
              <a:defRPr sz="1600" b="1"/>
            </a:lvl4pPr>
            <a:lvl5pPr marL="1825206" indent="0">
              <a:buNone/>
              <a:defRPr sz="1600" b="1"/>
            </a:lvl5pPr>
            <a:lvl6pPr marL="2281503" indent="0">
              <a:buNone/>
              <a:defRPr sz="1600" b="1"/>
            </a:lvl6pPr>
            <a:lvl7pPr marL="2737809" indent="0">
              <a:buNone/>
              <a:defRPr sz="1600" b="1"/>
            </a:lvl7pPr>
            <a:lvl8pPr marL="3194106" indent="0">
              <a:buNone/>
              <a:defRPr sz="1600" b="1"/>
            </a:lvl8pPr>
            <a:lvl9pPr marL="365040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9"/>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6" y="1535117"/>
            <a:ext cx="5389033" cy="639762"/>
          </a:xfrm>
        </p:spPr>
        <p:txBody>
          <a:bodyPr anchor="b"/>
          <a:lstStyle>
            <a:lvl1pPr marL="0" indent="0">
              <a:buNone/>
              <a:defRPr sz="2400" b="1"/>
            </a:lvl1pPr>
            <a:lvl2pPr marL="456303" indent="0">
              <a:buNone/>
              <a:defRPr sz="2000" b="1"/>
            </a:lvl2pPr>
            <a:lvl3pPr marL="912606" indent="0">
              <a:buNone/>
              <a:defRPr sz="1800" b="1"/>
            </a:lvl3pPr>
            <a:lvl4pPr marL="1368904" indent="0">
              <a:buNone/>
              <a:defRPr sz="1600" b="1"/>
            </a:lvl4pPr>
            <a:lvl5pPr marL="1825206" indent="0">
              <a:buNone/>
              <a:defRPr sz="1600" b="1"/>
            </a:lvl5pPr>
            <a:lvl6pPr marL="2281503" indent="0">
              <a:buNone/>
              <a:defRPr sz="1600" b="1"/>
            </a:lvl6pPr>
            <a:lvl7pPr marL="2737809" indent="0">
              <a:buNone/>
              <a:defRPr sz="1600" b="1"/>
            </a:lvl7pPr>
            <a:lvl8pPr marL="3194106" indent="0">
              <a:buNone/>
              <a:defRPr sz="1600" b="1"/>
            </a:lvl8pPr>
            <a:lvl9pPr marL="365040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06" y="2174879"/>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C5764E-B445-6945-A445-F7185AC77655}" type="datetimeFigureOut">
              <a:rPr lang="en-US" smtClean="0">
                <a:solidFill>
                  <a:prstClr val="black">
                    <a:tint val="75000"/>
                  </a:prstClr>
                </a:solidFill>
              </a:rPr>
              <a:pPr/>
              <a:t>2/13/2023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9739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C5764E-B445-6945-A445-F7185AC77655}" type="datetimeFigureOut">
              <a:rPr lang="en-US" smtClean="0">
                <a:solidFill>
                  <a:prstClr val="black">
                    <a:tint val="75000"/>
                  </a:prstClr>
                </a:solidFill>
              </a:rPr>
              <a:pPr/>
              <a:t>2/13/2023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3898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C5764E-B445-6945-A445-F7185AC77655}" type="datetimeFigureOut">
              <a:rPr lang="en-US" smtClean="0">
                <a:solidFill>
                  <a:prstClr val="black">
                    <a:tint val="75000"/>
                  </a:prstClr>
                </a:solidFill>
              </a:rPr>
              <a:pPr/>
              <a:t>2/13/2023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8494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8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13"/>
            <a:ext cx="4011084" cy="4691063"/>
          </a:xfrm>
        </p:spPr>
        <p:txBody>
          <a:bodyPr/>
          <a:lstStyle>
            <a:lvl1pPr marL="0" indent="0">
              <a:buNone/>
              <a:defRPr sz="1400"/>
            </a:lvl1pPr>
            <a:lvl2pPr marL="456303" indent="0">
              <a:buNone/>
              <a:defRPr sz="1200"/>
            </a:lvl2pPr>
            <a:lvl3pPr marL="912606" indent="0">
              <a:buNone/>
              <a:defRPr sz="1000"/>
            </a:lvl3pPr>
            <a:lvl4pPr marL="1368904" indent="0">
              <a:buNone/>
              <a:defRPr sz="900"/>
            </a:lvl4pPr>
            <a:lvl5pPr marL="1825206" indent="0">
              <a:buNone/>
              <a:defRPr sz="900"/>
            </a:lvl5pPr>
            <a:lvl6pPr marL="2281503" indent="0">
              <a:buNone/>
              <a:defRPr sz="900"/>
            </a:lvl6pPr>
            <a:lvl7pPr marL="2737809" indent="0">
              <a:buNone/>
              <a:defRPr sz="900"/>
            </a:lvl7pPr>
            <a:lvl8pPr marL="3194106" indent="0">
              <a:buNone/>
              <a:defRPr sz="900"/>
            </a:lvl8pPr>
            <a:lvl9pPr marL="365040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C5764E-B445-6945-A445-F7185AC77655}" type="datetimeFigureOut">
              <a:rPr lang="en-US" smtClean="0">
                <a:solidFill>
                  <a:prstClr val="black">
                    <a:tint val="75000"/>
                  </a:prstClr>
                </a:solidFill>
              </a:rPr>
              <a:pPr/>
              <a:t>2/13/2023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8707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4"/>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303" indent="0">
              <a:buNone/>
              <a:defRPr sz="2800"/>
            </a:lvl2pPr>
            <a:lvl3pPr marL="912606" indent="0">
              <a:buNone/>
              <a:defRPr sz="2400"/>
            </a:lvl3pPr>
            <a:lvl4pPr marL="1368904" indent="0">
              <a:buNone/>
              <a:defRPr sz="2000"/>
            </a:lvl4pPr>
            <a:lvl5pPr marL="1825206" indent="0">
              <a:buNone/>
              <a:defRPr sz="2000"/>
            </a:lvl5pPr>
            <a:lvl6pPr marL="2281503" indent="0">
              <a:buNone/>
              <a:defRPr sz="2000"/>
            </a:lvl6pPr>
            <a:lvl7pPr marL="2737809" indent="0">
              <a:buNone/>
              <a:defRPr sz="2000"/>
            </a:lvl7pPr>
            <a:lvl8pPr marL="3194106" indent="0">
              <a:buNone/>
              <a:defRPr sz="2000"/>
            </a:lvl8pPr>
            <a:lvl9pPr marL="3650407" indent="0">
              <a:buNone/>
              <a:defRPr sz="2000"/>
            </a:lvl9pPr>
          </a:lstStyle>
          <a:p>
            <a:endParaRPr lang="en-US"/>
          </a:p>
        </p:txBody>
      </p:sp>
      <p:sp>
        <p:nvSpPr>
          <p:cNvPr id="4" name="Text Placeholder 3"/>
          <p:cNvSpPr>
            <a:spLocks noGrp="1"/>
          </p:cNvSpPr>
          <p:nvPr>
            <p:ph type="body" sz="half" idx="2"/>
          </p:nvPr>
        </p:nvSpPr>
        <p:spPr>
          <a:xfrm>
            <a:off x="2389717" y="5367342"/>
            <a:ext cx="7315200" cy="804862"/>
          </a:xfrm>
        </p:spPr>
        <p:txBody>
          <a:bodyPr/>
          <a:lstStyle>
            <a:lvl1pPr marL="0" indent="0">
              <a:buNone/>
              <a:defRPr sz="1400"/>
            </a:lvl1pPr>
            <a:lvl2pPr marL="456303" indent="0">
              <a:buNone/>
              <a:defRPr sz="1200"/>
            </a:lvl2pPr>
            <a:lvl3pPr marL="912606" indent="0">
              <a:buNone/>
              <a:defRPr sz="1000"/>
            </a:lvl3pPr>
            <a:lvl4pPr marL="1368904" indent="0">
              <a:buNone/>
              <a:defRPr sz="900"/>
            </a:lvl4pPr>
            <a:lvl5pPr marL="1825206" indent="0">
              <a:buNone/>
              <a:defRPr sz="900"/>
            </a:lvl5pPr>
            <a:lvl6pPr marL="2281503" indent="0">
              <a:buNone/>
              <a:defRPr sz="900"/>
            </a:lvl6pPr>
            <a:lvl7pPr marL="2737809" indent="0">
              <a:buNone/>
              <a:defRPr sz="900"/>
            </a:lvl7pPr>
            <a:lvl8pPr marL="3194106" indent="0">
              <a:buNone/>
              <a:defRPr sz="900"/>
            </a:lvl8pPr>
            <a:lvl9pPr marL="365040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C5764E-B445-6945-A445-F7185AC77655}" type="datetimeFigureOut">
              <a:rPr lang="en-US" smtClean="0">
                <a:solidFill>
                  <a:prstClr val="black">
                    <a:tint val="75000"/>
                  </a:prstClr>
                </a:solidFill>
              </a:rPr>
              <a:pPr/>
              <a:t>2/13/2023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8275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262" tIns="45630" rIns="91262" bIns="4563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262" tIns="45630" rIns="91262" bIns="4563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80"/>
            <a:ext cx="2844800" cy="365125"/>
          </a:xfrm>
          <a:prstGeom prst="rect">
            <a:avLst/>
          </a:prstGeom>
        </p:spPr>
        <p:txBody>
          <a:bodyPr vert="horz" lIns="91262" tIns="45630" rIns="91262" bIns="45630" rtlCol="0" anchor="ctr"/>
          <a:lstStyle>
            <a:lvl1pPr algn="l">
              <a:defRPr sz="1200">
                <a:solidFill>
                  <a:schemeClr val="tx1">
                    <a:tint val="75000"/>
                  </a:schemeClr>
                </a:solidFill>
                <a:latin typeface="Century Gothic" panose="020B0502020202020204" pitchFamily="34" charset="0"/>
              </a:defRPr>
            </a:lvl1pPr>
          </a:lstStyle>
          <a:p>
            <a:fld id="{6AC5764E-B445-6945-A445-F7185AC77655}" type="datetimeFigureOut">
              <a:rPr lang="en-US" smtClean="0">
                <a:solidFill>
                  <a:prstClr val="black">
                    <a:tint val="75000"/>
                  </a:prstClr>
                </a:solidFill>
              </a:rPr>
              <a:pPr/>
              <a:t>2/13/2023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80"/>
            <a:ext cx="3860800" cy="365125"/>
          </a:xfrm>
          <a:prstGeom prst="rect">
            <a:avLst/>
          </a:prstGeom>
        </p:spPr>
        <p:txBody>
          <a:bodyPr vert="horz" lIns="91262" tIns="45630" rIns="91262" bIns="45630" rtlCol="0" anchor="ctr"/>
          <a:lstStyle>
            <a:lvl1pPr algn="ctr">
              <a:defRPr sz="1200">
                <a:solidFill>
                  <a:schemeClr val="tx1">
                    <a:tint val="75000"/>
                  </a:schemeClr>
                </a:solidFill>
                <a:latin typeface="Century Gothic" panose="020B050202020202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80"/>
            <a:ext cx="2844800" cy="365125"/>
          </a:xfrm>
          <a:prstGeom prst="rect">
            <a:avLst/>
          </a:prstGeom>
        </p:spPr>
        <p:txBody>
          <a:bodyPr vert="horz" lIns="91262" tIns="45630" rIns="91262" bIns="45630" rtlCol="0" anchor="ctr"/>
          <a:lstStyle>
            <a:lvl1pPr algn="r">
              <a:defRPr sz="1200">
                <a:solidFill>
                  <a:schemeClr val="tx1">
                    <a:tint val="75000"/>
                  </a:schemeClr>
                </a:solidFill>
                <a:latin typeface="Century Gothic" panose="020B0502020202020204" pitchFamily="34" charset="0"/>
              </a:defRPr>
            </a:lvl1p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7265933"/>
      </p:ext>
    </p:extLst>
  </p:cSld>
  <p:clrMap bg1="lt1" tx1="dk1" bg2="lt2" tx2="dk2" accent1="accent1" accent2="accent2" accent3="accent3" accent4="accent4" accent5="accent5" accent6="accent6" hlink="hlink" folHlink="folHlink"/>
  <p:sldLayoutIdLst>
    <p:sldLayoutId id="2147483671" r:id="rId1"/>
    <p:sldLayoutId id="2147483836" r:id="rId2"/>
    <p:sldLayoutId id="2147483673" r:id="rId3"/>
    <p:sldLayoutId id="2147483837" r:id="rId4"/>
    <p:sldLayoutId id="2147483675" r:id="rId5"/>
    <p:sldLayoutId id="2147483676" r:id="rId6"/>
    <p:sldLayoutId id="2147483677" r:id="rId7"/>
    <p:sldLayoutId id="2147483678" r:id="rId8"/>
    <p:sldLayoutId id="2147483679" r:id="rId9"/>
    <p:sldLayoutId id="2147483680" r:id="rId10"/>
    <p:sldLayoutId id="2147483681" r:id="rId11"/>
    <p:sldLayoutId id="2147483813" r:id="rId12"/>
    <p:sldLayoutId id="2147483841" r:id="rId13"/>
    <p:sldLayoutId id="2147483838" r:id="rId14"/>
    <p:sldLayoutId id="2147483660" r:id="rId15"/>
    <p:sldLayoutId id="2147483661" r:id="rId16"/>
    <p:sldLayoutId id="2147483651" r:id="rId17"/>
    <p:sldLayoutId id="2147483663" r:id="rId18"/>
    <p:sldLayoutId id="2147483662" r:id="rId19"/>
    <p:sldLayoutId id="2147483664" r:id="rId20"/>
    <p:sldLayoutId id="2147483665" r:id="rId21"/>
    <p:sldLayoutId id="2147483652" r:id="rId22"/>
    <p:sldLayoutId id="2147483666" r:id="rId23"/>
    <p:sldLayoutId id="2147483653" r:id="rId24"/>
    <p:sldLayoutId id="2147483654" r:id="rId25"/>
    <p:sldLayoutId id="2147483657" r:id="rId26"/>
    <p:sldLayoutId id="2147483655" r:id="rId27"/>
    <p:sldLayoutId id="2147483667" r:id="rId28"/>
    <p:sldLayoutId id="2147483668" r:id="rId29"/>
    <p:sldLayoutId id="2147483658" r:id="rId30"/>
    <p:sldLayoutId id="2147483684" r:id="rId31"/>
  </p:sldLayoutIdLst>
  <p:txStyles>
    <p:titleStyle>
      <a:lvl1pPr algn="ctr" defTabSz="456303" rtl="0" eaLnBrk="1" latinLnBrk="0" hangingPunct="1">
        <a:spcBef>
          <a:spcPct val="0"/>
        </a:spcBef>
        <a:buNone/>
        <a:defRPr sz="4400" kern="1200">
          <a:solidFill>
            <a:schemeClr val="tx1"/>
          </a:solidFill>
          <a:latin typeface="Century Gothic" panose="020B0502020202020204" pitchFamily="34" charset="0"/>
          <a:ea typeface="+mj-ea"/>
          <a:cs typeface="+mj-cs"/>
        </a:defRPr>
      </a:lvl1pPr>
    </p:titleStyle>
    <p:bodyStyle>
      <a:lvl1pPr marL="342226" indent="-342226" algn="l" defTabSz="456303" rtl="0" eaLnBrk="1" latinLnBrk="0" hangingPunct="1">
        <a:spcBef>
          <a:spcPct val="20000"/>
        </a:spcBef>
        <a:buFont typeface="Arial"/>
        <a:buChar char="•"/>
        <a:defRPr sz="3200" kern="1200">
          <a:solidFill>
            <a:schemeClr val="tx1"/>
          </a:solidFill>
          <a:latin typeface="Century Gothic" panose="020B0502020202020204" pitchFamily="34" charset="0"/>
          <a:ea typeface="+mn-ea"/>
          <a:cs typeface="+mn-cs"/>
        </a:defRPr>
      </a:lvl1pPr>
      <a:lvl2pPr marL="741481" indent="-285189" algn="l" defTabSz="456303" rtl="0" eaLnBrk="1" latinLnBrk="0" hangingPunct="1">
        <a:spcBef>
          <a:spcPct val="20000"/>
        </a:spcBef>
        <a:buFont typeface="Arial"/>
        <a:buChar char="–"/>
        <a:defRPr sz="2800" kern="1200">
          <a:solidFill>
            <a:schemeClr val="tx1"/>
          </a:solidFill>
          <a:latin typeface="Century Gothic" panose="020B0502020202020204" pitchFamily="34" charset="0"/>
          <a:ea typeface="+mn-ea"/>
          <a:cs typeface="+mn-cs"/>
        </a:defRPr>
      </a:lvl2pPr>
      <a:lvl3pPr marL="1140748" indent="-228152" algn="l" defTabSz="456303" rtl="0" eaLnBrk="1" latinLnBrk="0" hangingPunct="1">
        <a:spcBef>
          <a:spcPct val="20000"/>
        </a:spcBef>
        <a:buFont typeface="Arial"/>
        <a:buChar char="•"/>
        <a:defRPr sz="2400" kern="1200">
          <a:solidFill>
            <a:schemeClr val="tx1"/>
          </a:solidFill>
          <a:latin typeface="Century Gothic" panose="020B0502020202020204" pitchFamily="34" charset="0"/>
          <a:ea typeface="+mn-ea"/>
          <a:cs typeface="+mn-cs"/>
        </a:defRPr>
      </a:lvl3pPr>
      <a:lvl4pPr marL="1597052" indent="-228152" algn="l" defTabSz="456303" rtl="0" eaLnBrk="1" latinLnBrk="0" hangingPunct="1">
        <a:spcBef>
          <a:spcPct val="20000"/>
        </a:spcBef>
        <a:buFont typeface="Arial"/>
        <a:buChar char="–"/>
        <a:defRPr sz="2000" kern="1200">
          <a:solidFill>
            <a:schemeClr val="tx1"/>
          </a:solidFill>
          <a:latin typeface="Century Gothic" panose="020B0502020202020204" pitchFamily="34" charset="0"/>
          <a:ea typeface="+mn-ea"/>
          <a:cs typeface="+mn-cs"/>
        </a:defRPr>
      </a:lvl4pPr>
      <a:lvl5pPr marL="2053354" indent="-228152" algn="l" defTabSz="456303" rtl="0" eaLnBrk="1" latinLnBrk="0" hangingPunct="1">
        <a:spcBef>
          <a:spcPct val="20000"/>
        </a:spcBef>
        <a:buFont typeface="Arial"/>
        <a:buChar char="»"/>
        <a:defRPr sz="2000" kern="1200">
          <a:solidFill>
            <a:schemeClr val="tx1"/>
          </a:solidFill>
          <a:latin typeface="Century Gothic" panose="020B0502020202020204" pitchFamily="34" charset="0"/>
          <a:ea typeface="+mn-ea"/>
          <a:cs typeface="+mn-cs"/>
        </a:defRPr>
      </a:lvl5pPr>
      <a:lvl6pPr marL="2509658" indent="-228152" algn="l" defTabSz="456303" rtl="0" eaLnBrk="1" latinLnBrk="0" hangingPunct="1">
        <a:spcBef>
          <a:spcPct val="20000"/>
        </a:spcBef>
        <a:buFont typeface="Arial"/>
        <a:buChar char="•"/>
        <a:defRPr sz="2000" kern="1200">
          <a:solidFill>
            <a:schemeClr val="tx1"/>
          </a:solidFill>
          <a:latin typeface="+mn-lt"/>
          <a:ea typeface="+mn-ea"/>
          <a:cs typeface="+mn-cs"/>
        </a:defRPr>
      </a:lvl6pPr>
      <a:lvl7pPr marL="2965954" indent="-228152" algn="l" defTabSz="456303" rtl="0" eaLnBrk="1" latinLnBrk="0" hangingPunct="1">
        <a:spcBef>
          <a:spcPct val="20000"/>
        </a:spcBef>
        <a:buFont typeface="Arial"/>
        <a:buChar char="•"/>
        <a:defRPr sz="2000" kern="1200">
          <a:solidFill>
            <a:schemeClr val="tx1"/>
          </a:solidFill>
          <a:latin typeface="+mn-lt"/>
          <a:ea typeface="+mn-ea"/>
          <a:cs typeface="+mn-cs"/>
        </a:defRPr>
      </a:lvl7pPr>
      <a:lvl8pPr marL="3422256" indent="-228152" algn="l" defTabSz="456303" rtl="0" eaLnBrk="1" latinLnBrk="0" hangingPunct="1">
        <a:spcBef>
          <a:spcPct val="20000"/>
        </a:spcBef>
        <a:buFont typeface="Arial"/>
        <a:buChar char="•"/>
        <a:defRPr sz="2000" kern="1200">
          <a:solidFill>
            <a:schemeClr val="tx1"/>
          </a:solidFill>
          <a:latin typeface="+mn-lt"/>
          <a:ea typeface="+mn-ea"/>
          <a:cs typeface="+mn-cs"/>
        </a:defRPr>
      </a:lvl8pPr>
      <a:lvl9pPr marL="3878556" indent="-228152" algn="l" defTabSz="45630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03" rtl="0" eaLnBrk="1" latinLnBrk="0" hangingPunct="1">
        <a:defRPr sz="1800" kern="1200">
          <a:solidFill>
            <a:schemeClr val="tx1"/>
          </a:solidFill>
          <a:latin typeface="+mn-lt"/>
          <a:ea typeface="+mn-ea"/>
          <a:cs typeface="+mn-cs"/>
        </a:defRPr>
      </a:lvl1pPr>
      <a:lvl2pPr marL="456303" algn="l" defTabSz="456303" rtl="0" eaLnBrk="1" latinLnBrk="0" hangingPunct="1">
        <a:defRPr sz="1800" kern="1200">
          <a:solidFill>
            <a:schemeClr val="tx1"/>
          </a:solidFill>
          <a:latin typeface="+mn-lt"/>
          <a:ea typeface="+mn-ea"/>
          <a:cs typeface="+mn-cs"/>
        </a:defRPr>
      </a:lvl2pPr>
      <a:lvl3pPr marL="912606" algn="l" defTabSz="456303" rtl="0" eaLnBrk="1" latinLnBrk="0" hangingPunct="1">
        <a:defRPr sz="1800" kern="1200">
          <a:solidFill>
            <a:schemeClr val="tx1"/>
          </a:solidFill>
          <a:latin typeface="+mn-lt"/>
          <a:ea typeface="+mn-ea"/>
          <a:cs typeface="+mn-cs"/>
        </a:defRPr>
      </a:lvl3pPr>
      <a:lvl4pPr marL="1368904" algn="l" defTabSz="456303" rtl="0" eaLnBrk="1" latinLnBrk="0" hangingPunct="1">
        <a:defRPr sz="1800" kern="1200">
          <a:solidFill>
            <a:schemeClr val="tx1"/>
          </a:solidFill>
          <a:latin typeface="+mn-lt"/>
          <a:ea typeface="+mn-ea"/>
          <a:cs typeface="+mn-cs"/>
        </a:defRPr>
      </a:lvl4pPr>
      <a:lvl5pPr marL="1825206" algn="l" defTabSz="456303" rtl="0" eaLnBrk="1" latinLnBrk="0" hangingPunct="1">
        <a:defRPr sz="1800" kern="1200">
          <a:solidFill>
            <a:schemeClr val="tx1"/>
          </a:solidFill>
          <a:latin typeface="+mn-lt"/>
          <a:ea typeface="+mn-ea"/>
          <a:cs typeface="+mn-cs"/>
        </a:defRPr>
      </a:lvl5pPr>
      <a:lvl6pPr marL="2281503" algn="l" defTabSz="456303" rtl="0" eaLnBrk="1" latinLnBrk="0" hangingPunct="1">
        <a:defRPr sz="1800" kern="1200">
          <a:solidFill>
            <a:schemeClr val="tx1"/>
          </a:solidFill>
          <a:latin typeface="+mn-lt"/>
          <a:ea typeface="+mn-ea"/>
          <a:cs typeface="+mn-cs"/>
        </a:defRPr>
      </a:lvl6pPr>
      <a:lvl7pPr marL="2737809" algn="l" defTabSz="456303" rtl="0" eaLnBrk="1" latinLnBrk="0" hangingPunct="1">
        <a:defRPr sz="1800" kern="1200">
          <a:solidFill>
            <a:schemeClr val="tx1"/>
          </a:solidFill>
          <a:latin typeface="+mn-lt"/>
          <a:ea typeface="+mn-ea"/>
          <a:cs typeface="+mn-cs"/>
        </a:defRPr>
      </a:lvl7pPr>
      <a:lvl8pPr marL="3194106" algn="l" defTabSz="456303" rtl="0" eaLnBrk="1" latinLnBrk="0" hangingPunct="1">
        <a:defRPr sz="1800" kern="1200">
          <a:solidFill>
            <a:schemeClr val="tx1"/>
          </a:solidFill>
          <a:latin typeface="+mn-lt"/>
          <a:ea typeface="+mn-ea"/>
          <a:cs typeface="+mn-cs"/>
        </a:defRPr>
      </a:lvl8pPr>
      <a:lvl9pPr marL="3650407" algn="l" defTabSz="45630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png"/><Relationship Id="rId5" Type="http://schemas.openxmlformats.org/officeDocument/2006/relationships/image" Target="../media/image3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32.pn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jpeg"/><Relationship Id="rId12"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6.jpeg"/><Relationship Id="rId11" Type="http://schemas.openxmlformats.org/officeDocument/2006/relationships/image" Target="../media/image32.png"/><Relationship Id="rId5" Type="http://schemas.openxmlformats.org/officeDocument/2006/relationships/image" Target="../media/image45.jpe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jpe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18.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18.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3.png"/><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32.png"/><Relationship Id="rId4" Type="http://schemas.openxmlformats.org/officeDocument/2006/relationships/image" Target="../media/image56.jpeg"/><Relationship Id="rId9"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62.jpe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0.jpe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11" Type="http://schemas.microsoft.com/office/2007/relationships/hdphoto" Target="../media/hdphoto2.wdp"/><Relationship Id="rId5" Type="http://schemas.openxmlformats.org/officeDocument/2006/relationships/image" Target="../media/image20.jpeg"/><Relationship Id="rId10" Type="http://schemas.openxmlformats.org/officeDocument/2006/relationships/image" Target="../media/image17.png"/><Relationship Id="rId4" Type="http://schemas.openxmlformats.org/officeDocument/2006/relationships/image" Target="../media/image15.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png"/><Relationship Id="rId11" Type="http://schemas.microsoft.com/office/2007/relationships/hdphoto" Target="../media/hdphoto2.wdp"/><Relationship Id="rId5" Type="http://schemas.openxmlformats.org/officeDocument/2006/relationships/image" Target="../media/image18.png"/><Relationship Id="rId10" Type="http://schemas.openxmlformats.org/officeDocument/2006/relationships/image" Target="../media/image17.png"/><Relationship Id="rId4" Type="http://schemas.openxmlformats.org/officeDocument/2006/relationships/image" Target="../media/image15.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3.pn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3A30"/>
        </a:solidFill>
        <a:effectLst/>
      </p:bgPr>
    </p:bg>
    <p:spTree>
      <p:nvGrpSpPr>
        <p:cNvPr id="1" name=""/>
        <p:cNvGrpSpPr/>
        <p:nvPr/>
      </p:nvGrpSpPr>
      <p:grpSpPr>
        <a:xfrm>
          <a:off x="0" y="0"/>
          <a:ext cx="0" cy="0"/>
          <a:chOff x="0" y="0"/>
          <a:chExt cx="0" cy="0"/>
        </a:xfrm>
      </p:grpSpPr>
      <p:pic>
        <p:nvPicPr>
          <p:cNvPr id="20" name="Image" descr="Image"/>
          <p:cNvPicPr>
            <a:picLocks noChangeAspect="1"/>
          </p:cNvPicPr>
          <p:nvPr/>
        </p:nvPicPr>
        <p:blipFill>
          <a:blip r:embed="rId3" cstate="print">
            <a:extLst>
              <a:ext uri="{28A0092B-C50C-407E-A947-70E740481C1C}">
                <a14:useLocalDpi xmlns:a14="http://schemas.microsoft.com/office/drawing/2010/main"/>
              </a:ext>
            </a:extLst>
          </a:blip>
          <a:srcRect r="8536"/>
          <a:stretch>
            <a:fillRect/>
          </a:stretch>
        </p:blipFill>
        <p:spPr>
          <a:xfrm>
            <a:off x="7148081" y="-252482"/>
            <a:ext cx="5506562" cy="7519271"/>
          </a:xfrm>
          <a:prstGeom prst="rect">
            <a:avLst/>
          </a:prstGeom>
          <a:ln w="12700">
            <a:miter lim="400000"/>
          </a:ln>
        </p:spPr>
      </p:pic>
      <p:pic>
        <p:nvPicPr>
          <p:cNvPr id="21" name="2022-04 FLOW Jazzmeia Horn concert photo credit Easley Blessed Media Aronoff Jarson-Kaplan singing drums background (12).jpg" descr="2022-04 FLOW Jazzmeia Horn concert photo credit Easley Blessed Media Aronoff Jarson-Kaplan singing drums background (12).jpg"/>
          <p:cNvPicPr>
            <a:picLocks noChangeAspect="1"/>
          </p:cNvPicPr>
          <p:nvPr/>
        </p:nvPicPr>
        <p:blipFill>
          <a:blip r:embed="rId4" cstate="print">
            <a:extLst>
              <a:ext uri="{28A0092B-C50C-407E-A947-70E740481C1C}">
                <a14:useLocalDpi xmlns:a14="http://schemas.microsoft.com/office/drawing/2010/main"/>
              </a:ext>
            </a:extLst>
          </a:blip>
          <a:srcRect l="29407" t="2491" r="37259" b="47509"/>
          <a:stretch>
            <a:fillRect/>
          </a:stretch>
        </p:blipFill>
        <p:spPr>
          <a:xfrm flipH="1">
            <a:off x="5073540" y="532260"/>
            <a:ext cx="5326629" cy="532669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path>
            </a:pathLst>
          </a:custGeom>
          <a:ln w="12700">
            <a:miter lim="400000"/>
          </a:ln>
        </p:spPr>
      </p:pic>
      <p:pic>
        <p:nvPicPr>
          <p:cNvPr id="4" name="Picture 3" descr="Text&#10;&#10;Description automatically generated">
            <a:extLst>
              <a:ext uri="{FF2B5EF4-FFF2-40B4-BE49-F238E27FC236}">
                <a16:creationId xmlns:a16="http://schemas.microsoft.com/office/drawing/2014/main" id="{9D3D605D-EC40-6C5C-31B7-760DD6C744B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91585" y="437089"/>
            <a:ext cx="4784832" cy="3144318"/>
          </a:xfrm>
          <a:prstGeom prst="rect">
            <a:avLst/>
          </a:prstGeom>
        </p:spPr>
      </p:pic>
      <p:sp>
        <p:nvSpPr>
          <p:cNvPr id="7" name="TextBox 6">
            <a:extLst>
              <a:ext uri="{FF2B5EF4-FFF2-40B4-BE49-F238E27FC236}">
                <a16:creationId xmlns:a16="http://schemas.microsoft.com/office/drawing/2014/main" id="{C1753134-4541-451D-C263-609DACDE01BB}"/>
              </a:ext>
            </a:extLst>
          </p:cNvPr>
          <p:cNvSpPr txBox="1"/>
          <p:nvPr/>
        </p:nvSpPr>
        <p:spPr>
          <a:xfrm>
            <a:off x="591585" y="4879190"/>
            <a:ext cx="4943801" cy="1446550"/>
          </a:xfrm>
          <a:prstGeom prst="rect">
            <a:avLst/>
          </a:prstGeom>
          <a:noFill/>
        </p:spPr>
        <p:txBody>
          <a:bodyPr wrap="square" rtlCol="0">
            <a:spAutoFit/>
          </a:bodyPr>
          <a:lstStyle/>
          <a:p>
            <a:r>
              <a:rPr lang="en-US" sz="3200" b="1">
                <a:solidFill>
                  <a:schemeClr val="bg1"/>
                </a:solidFill>
              </a:rPr>
              <a:t>Company XYZ Kick-Off</a:t>
            </a:r>
          </a:p>
          <a:p>
            <a:endParaRPr lang="en-US" sz="3200" b="1">
              <a:solidFill>
                <a:schemeClr val="bg1"/>
              </a:solidFill>
            </a:endParaRPr>
          </a:p>
          <a:p>
            <a:r>
              <a:rPr lang="en-US" sz="2400">
                <a:solidFill>
                  <a:schemeClr val="bg1"/>
                </a:solidFill>
              </a:rPr>
              <a:t>Insert Date Here</a:t>
            </a:r>
            <a:endParaRPr lang="en-US" sz="2000">
              <a:solidFill>
                <a:schemeClr val="bg1"/>
              </a:solidFill>
            </a:endParaRPr>
          </a:p>
        </p:txBody>
      </p:sp>
      <p:pic>
        <p:nvPicPr>
          <p:cNvPr id="8" name="Picture 7" descr="Logo&#10;&#10;Description automatically generated">
            <a:extLst>
              <a:ext uri="{FF2B5EF4-FFF2-40B4-BE49-F238E27FC236}">
                <a16:creationId xmlns:a16="http://schemas.microsoft.com/office/drawing/2014/main" id="{56A8E91E-6F4D-19CE-9BCF-18B91E1DB3F8}"/>
              </a:ext>
            </a:extLst>
          </p:cNvPr>
          <p:cNvPicPr>
            <a:picLocks noChangeAspect="1"/>
          </p:cNvPicPr>
          <p:nvPr/>
        </p:nvPicPr>
        <p:blipFill>
          <a:blip r:embed="rId6"/>
          <a:stretch>
            <a:fillRect/>
          </a:stretch>
        </p:blipFill>
        <p:spPr>
          <a:xfrm>
            <a:off x="6858764" y="3886179"/>
            <a:ext cx="2059190" cy="12977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82F434-0FEF-6BFA-0426-6D255E05AD5F}"/>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ln w="12700">
                <a:solidFill>
                  <a:schemeClr val="bg2"/>
                </a:solidFill>
              </a:ln>
              <a:solidFill>
                <a:srgbClr val="FFFFFF"/>
              </a:solidFill>
              <a:latin typeface="Century Gothic" panose="020B0502020202020204" pitchFamily="34" charset="0"/>
            </a:endParaRPr>
          </a:p>
        </p:txBody>
      </p:sp>
      <p:pic>
        <p:nvPicPr>
          <p:cNvPr id="221" name="Image" descr="Image"/>
          <p:cNvPicPr>
            <a:picLocks noChangeAspect="1"/>
          </p:cNvPicPr>
          <p:nvPr/>
        </p:nvPicPr>
        <p:blipFill>
          <a:blip r:embed="rId5" cstate="screen">
            <a:extLst>
              <a:ext uri="{28A0092B-C50C-407E-A947-70E740481C1C}">
                <a14:useLocalDpi xmlns:a14="http://schemas.microsoft.com/office/drawing/2010/main"/>
              </a:ext>
            </a:extLst>
          </a:blip>
          <a:srcRect t="16974" r="11931" b="19772"/>
          <a:stretch>
            <a:fillRect/>
          </a:stretch>
        </p:blipFill>
        <p:spPr>
          <a:xfrm>
            <a:off x="-130419" y="-16980"/>
            <a:ext cx="7683191" cy="6891960"/>
          </a:xfrm>
          <a:prstGeom prst="rect">
            <a:avLst/>
          </a:prstGeom>
          <a:ln w="12700">
            <a:miter lim="400000"/>
          </a:ln>
        </p:spPr>
      </p:pic>
      <p:sp>
        <p:nvSpPr>
          <p:cNvPr id="222" name="Circle"/>
          <p:cNvSpPr/>
          <p:nvPr/>
        </p:nvSpPr>
        <p:spPr>
          <a:xfrm>
            <a:off x="7873691" y="1640553"/>
            <a:ext cx="3810000" cy="3810000"/>
          </a:xfrm>
          <a:prstGeom prst="ellipse">
            <a:avLst/>
          </a:prstGeom>
          <a:solidFill>
            <a:srgbClr val="000000">
              <a:alpha val="4959"/>
            </a:srgbClr>
          </a:solidFill>
          <a:ln w="12700">
            <a:miter lim="400000"/>
          </a:ln>
        </p:spPr>
        <p:txBody>
          <a:bodyPr lIns="25400" tIns="25400" rIns="25400" bIns="25400" anchor="ctr"/>
          <a:lstStyle/>
          <a:p>
            <a:pPr algn="ctr">
              <a:lnSpc>
                <a:spcPct val="100000"/>
              </a:lnSpc>
              <a:defRPr sz="3000" cap="none" spc="0">
                <a:solidFill>
                  <a:srgbClr val="FFFFFF"/>
                </a:solidFill>
              </a:defRPr>
            </a:pPr>
            <a:endParaRPr sz="1500"/>
          </a:p>
        </p:txBody>
      </p:sp>
      <p:pic>
        <p:nvPicPr>
          <p:cNvPr id="4" name="Picture 3">
            <a:extLst>
              <a:ext uri="{FF2B5EF4-FFF2-40B4-BE49-F238E27FC236}">
                <a16:creationId xmlns:a16="http://schemas.microsoft.com/office/drawing/2014/main" id="{29AF28AE-F5DE-071A-BC08-BF45A8EF383F}"/>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11073391" y="6076036"/>
            <a:ext cx="939766" cy="592277"/>
          </a:xfrm>
          <a:prstGeom prst="rect">
            <a:avLst/>
          </a:prstGeom>
        </p:spPr>
      </p:pic>
      <p:pic>
        <p:nvPicPr>
          <p:cNvPr id="5" name="artswave_2023_campaign_video (1080p)">
            <a:hlinkClick r:id="" action="ppaction://media"/>
            <a:extLst>
              <a:ext uri="{FF2B5EF4-FFF2-40B4-BE49-F238E27FC236}">
                <a16:creationId xmlns:a16="http://schemas.microsoft.com/office/drawing/2014/main" id="{D5A1CF62-06BD-68A6-FF1D-D7BAAE1A180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351429" y="605958"/>
            <a:ext cx="9489141" cy="53376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B07A32-4959-B75A-CC67-CE73DB4FDC35}"/>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ln w="12700">
                <a:solidFill>
                  <a:schemeClr val="bg2"/>
                </a:solidFill>
              </a:ln>
              <a:solidFill>
                <a:srgbClr val="FFFFFF"/>
              </a:solidFill>
              <a:latin typeface="Century Gothic" panose="020B0502020202020204" pitchFamily="34" charset="0"/>
            </a:endParaRPr>
          </a:p>
        </p:txBody>
      </p:sp>
      <p:pic>
        <p:nvPicPr>
          <p:cNvPr id="4" name="Image" descr="Image">
            <a:extLst>
              <a:ext uri="{FF2B5EF4-FFF2-40B4-BE49-F238E27FC236}">
                <a16:creationId xmlns:a16="http://schemas.microsoft.com/office/drawing/2014/main" id="{E5E03FF2-5B23-8836-BAB7-B20ACCFAD4A0}"/>
              </a:ext>
            </a:extLst>
          </p:cNvPr>
          <p:cNvPicPr>
            <a:picLocks noChangeAspect="1"/>
          </p:cNvPicPr>
          <p:nvPr/>
        </p:nvPicPr>
        <p:blipFill>
          <a:blip r:embed="rId3" cstate="print">
            <a:extLst>
              <a:ext uri="{28A0092B-C50C-407E-A947-70E740481C1C}">
                <a14:useLocalDpi xmlns:a14="http://schemas.microsoft.com/office/drawing/2010/main"/>
              </a:ext>
            </a:extLst>
          </a:blip>
          <a:srcRect r="8536"/>
          <a:stretch>
            <a:fillRect/>
          </a:stretch>
        </p:blipFill>
        <p:spPr>
          <a:xfrm>
            <a:off x="7148081" y="-252482"/>
            <a:ext cx="5506562" cy="7519271"/>
          </a:xfrm>
          <a:prstGeom prst="rect">
            <a:avLst/>
          </a:prstGeom>
          <a:ln w="12700">
            <a:miter lim="400000"/>
          </a:ln>
        </p:spPr>
      </p:pic>
      <p:sp>
        <p:nvSpPr>
          <p:cNvPr id="204" name="Circle"/>
          <p:cNvSpPr/>
          <p:nvPr/>
        </p:nvSpPr>
        <p:spPr>
          <a:xfrm>
            <a:off x="6432236" y="1524000"/>
            <a:ext cx="3810000" cy="3810000"/>
          </a:xfrm>
          <a:prstGeom prst="ellipse">
            <a:avLst/>
          </a:prstGeom>
          <a:solidFill>
            <a:srgbClr val="000000">
              <a:alpha val="4787"/>
            </a:srgbClr>
          </a:solidFill>
          <a:ln w="12700">
            <a:miter lim="400000"/>
          </a:ln>
        </p:spPr>
        <p:txBody>
          <a:bodyPr lIns="25400" tIns="25400" rIns="25400" bIns="25400" anchor="ctr"/>
          <a:lstStyle/>
          <a:p>
            <a:pPr algn="ctr">
              <a:lnSpc>
                <a:spcPct val="100000"/>
              </a:lnSpc>
              <a:defRPr sz="3000" cap="none" spc="0">
                <a:solidFill>
                  <a:srgbClr val="FFFFFF"/>
                </a:solidFill>
              </a:defRPr>
            </a:pPr>
            <a:endParaRPr sz="1500"/>
          </a:p>
        </p:txBody>
      </p:sp>
      <p:pic>
        <p:nvPicPr>
          <p:cNvPr id="205" name="2022-07 Cincinnati Music Festival Outdoor Museum Washington Park Courtesy of AGAR (2).jpg"/>
          <p:cNvPicPr>
            <a:picLocks noChangeAspect="1"/>
          </p:cNvPicPr>
          <p:nvPr/>
        </p:nvPicPr>
        <p:blipFill>
          <a:blip r:embed="rId4" cstate="hqprint">
            <a:extLst>
              <a:ext uri="{28A0092B-C50C-407E-A947-70E740481C1C}">
                <a14:useLocalDpi xmlns:a14="http://schemas.microsoft.com/office/drawing/2010/main"/>
              </a:ext>
            </a:extLst>
          </a:blip>
          <a:srcRect l="12503" r="12503"/>
          <a:stretch/>
        </p:blipFill>
        <p:spPr>
          <a:xfrm rot="155003">
            <a:off x="6432326" y="1524000"/>
            <a:ext cx="3809911" cy="3810000"/>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1055"/>
                  <a:pt x="2882" y="3163"/>
                </a:cubicBezTo>
                <a:cubicBezTo>
                  <a:pt x="-961" y="7381"/>
                  <a:pt x="-961" y="14219"/>
                  <a:pt x="2882" y="18436"/>
                </a:cubicBezTo>
                <a:cubicBezTo>
                  <a:pt x="4803" y="20545"/>
                  <a:pt x="7321" y="21600"/>
                  <a:pt x="9839" y="21600"/>
                </a:cubicBezTo>
                <a:cubicBezTo>
                  <a:pt x="12357" y="21600"/>
                  <a:pt x="14875" y="20545"/>
                  <a:pt x="16796" y="18436"/>
                </a:cubicBezTo>
                <a:cubicBezTo>
                  <a:pt x="20639" y="14219"/>
                  <a:pt x="20639" y="7381"/>
                  <a:pt x="16796" y="3163"/>
                </a:cubicBezTo>
                <a:cubicBezTo>
                  <a:pt x="14875" y="1055"/>
                  <a:pt x="12357" y="0"/>
                  <a:pt x="9839" y="0"/>
                </a:cubicBezTo>
                <a:close/>
              </a:path>
            </a:pathLst>
          </a:custGeom>
          <a:ln w="12700">
            <a:miter lim="400000"/>
          </a:ln>
        </p:spPr>
      </p:pic>
      <p:sp>
        <p:nvSpPr>
          <p:cNvPr id="206" name="HEADLINE"/>
          <p:cNvSpPr txBox="1"/>
          <p:nvPr/>
        </p:nvSpPr>
        <p:spPr>
          <a:xfrm>
            <a:off x="949464" y="2290233"/>
            <a:ext cx="5585075" cy="14349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lnSpc>
                <a:spcPct val="80000"/>
              </a:lnSpc>
              <a:defRPr sz="6400" b="1" cap="none" spc="0" baseline="21875">
                <a:solidFill>
                  <a:srgbClr val="4F008C"/>
                </a:solidFill>
                <a:latin typeface="Century Gothic"/>
                <a:ea typeface="Century Gothic"/>
                <a:cs typeface="Century Gothic"/>
                <a:sym typeface="Century Gothic"/>
              </a:defRPr>
            </a:lvl1pPr>
          </a:lstStyle>
          <a:p>
            <a:r>
              <a:rPr lang="en-US" sz="6000" i="1" baseline="0">
                <a:ln w="12700">
                  <a:solidFill>
                    <a:schemeClr val="bg2"/>
                  </a:solidFill>
                </a:ln>
              </a:rPr>
              <a:t>SPEAKER XYZ or ZOOM</a:t>
            </a:r>
            <a:endParaRPr sz="9100" i="1">
              <a:ln w="12700">
                <a:solidFill>
                  <a:schemeClr val="bg2"/>
                </a:solidFill>
              </a:ln>
            </a:endParaRPr>
          </a:p>
        </p:txBody>
      </p:sp>
      <p:sp>
        <p:nvSpPr>
          <p:cNvPr id="207" name="SUBHEAD"/>
          <p:cNvSpPr txBox="1"/>
          <p:nvPr/>
        </p:nvSpPr>
        <p:spPr>
          <a:xfrm>
            <a:off x="949465" y="3991564"/>
            <a:ext cx="5158644" cy="593900"/>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defRPr i="0">
                <a:solidFill>
                  <a:srgbClr val="FFFFFF"/>
                </a:solidFill>
                <a:latin typeface="Century Gothic"/>
                <a:ea typeface="Century Gothic"/>
                <a:cs typeface="Century Gothic"/>
                <a:sym typeface="Century Gothic"/>
              </a:defRPr>
            </a:lvl1pPr>
          </a:lstStyle>
          <a:p>
            <a:r>
              <a:rPr lang="en-US" sz="2200"/>
              <a:t>Position</a:t>
            </a:r>
          </a:p>
          <a:p>
            <a:r>
              <a:rPr lang="en-US" sz="2200"/>
              <a:t>Company XYZ</a:t>
            </a:r>
          </a:p>
          <a:p>
            <a:endParaRPr sz="2200"/>
          </a:p>
        </p:txBody>
      </p:sp>
      <p:pic>
        <p:nvPicPr>
          <p:cNvPr id="5" name="Picture 4">
            <a:extLst>
              <a:ext uri="{FF2B5EF4-FFF2-40B4-BE49-F238E27FC236}">
                <a16:creationId xmlns:a16="http://schemas.microsoft.com/office/drawing/2014/main" id="{2E67FA99-0A2A-87DA-1289-088F005D2EAD}"/>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241888" y="6034494"/>
            <a:ext cx="939766" cy="592277"/>
          </a:xfrm>
          <a:prstGeom prst="rect">
            <a:avLst/>
          </a:prstGeom>
        </p:spPr>
      </p:pic>
      <p:pic>
        <p:nvPicPr>
          <p:cNvPr id="2" name="Picture 1" descr="A group of people standing in front of a building&#10;&#10;Description automatically generated with medium confidence">
            <a:extLst>
              <a:ext uri="{FF2B5EF4-FFF2-40B4-BE49-F238E27FC236}">
                <a16:creationId xmlns:a16="http://schemas.microsoft.com/office/drawing/2014/main" id="{C6A83971-FD62-8421-A85A-F39A7C2F52BE}"/>
              </a:ext>
            </a:extLst>
          </p:cNvPr>
          <p:cNvPicPr>
            <a:picLocks noChangeAspect="1"/>
          </p:cNvPicPr>
          <p:nvPr/>
        </p:nvPicPr>
        <p:blipFill rotWithShape="1">
          <a:blip r:embed="rId6">
            <a:extLst>
              <a:ext uri="{28A0092B-C50C-407E-A947-70E740481C1C}">
                <a14:useLocalDpi xmlns:a14="http://schemas.microsoft.com/office/drawing/2010/main"/>
              </a:ext>
            </a:extLst>
          </a:blip>
          <a:srcRect l="-13582" r="13582"/>
          <a:stretch/>
        </p:blipFill>
        <p:spPr>
          <a:xfrm>
            <a:off x="-5886181" y="-328362"/>
            <a:ext cx="5773692" cy="7514723"/>
          </a:xfrm>
          <a:prstGeom prst="parallelogram">
            <a:avLst>
              <a:gd name="adj" fmla="val 13782"/>
            </a:avLst>
          </a:prstGeom>
        </p:spPr>
      </p:pic>
    </p:spTree>
    <p:extLst>
      <p:ext uri="{BB962C8B-B14F-4D97-AF65-F5344CB8AC3E}">
        <p14:creationId xmlns:p14="http://schemas.microsoft.com/office/powerpoint/2010/main" val="388130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191316-E243-BD6F-0339-AEB10AA13048}"/>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ln w="12700">
                <a:solidFill>
                  <a:schemeClr val="bg2"/>
                </a:solidFill>
              </a:ln>
              <a:solidFill>
                <a:srgbClr val="FFFFFF"/>
              </a:solidFill>
              <a:latin typeface="Century Gothic" panose="020B0502020202020204" pitchFamily="34" charset="0"/>
            </a:endParaRPr>
          </a:p>
        </p:txBody>
      </p:sp>
      <p:pic>
        <p:nvPicPr>
          <p:cNvPr id="5" name="Image" descr="Image">
            <a:extLst>
              <a:ext uri="{FF2B5EF4-FFF2-40B4-BE49-F238E27FC236}">
                <a16:creationId xmlns:a16="http://schemas.microsoft.com/office/drawing/2014/main" id="{4499E013-2236-488C-0712-CF1B521AA442}"/>
              </a:ext>
            </a:extLst>
          </p:cNvPr>
          <p:cNvPicPr>
            <a:picLocks noChangeAspect="1"/>
          </p:cNvPicPr>
          <p:nvPr/>
        </p:nvPicPr>
        <p:blipFill>
          <a:blip r:embed="rId3">
            <a:alphaModFix amt="30716"/>
          </a:blip>
          <a:stretch>
            <a:fillRect/>
          </a:stretch>
        </p:blipFill>
        <p:spPr>
          <a:xfrm>
            <a:off x="-276932" y="11856"/>
            <a:ext cx="6880052" cy="6870973"/>
          </a:xfrm>
          <a:prstGeom prst="rect">
            <a:avLst/>
          </a:prstGeom>
          <a:ln w="12700">
            <a:miter lim="400000"/>
          </a:ln>
        </p:spPr>
      </p:pic>
      <p:pic>
        <p:nvPicPr>
          <p:cNvPr id="8" name="Image" descr="Image">
            <a:extLst>
              <a:ext uri="{FF2B5EF4-FFF2-40B4-BE49-F238E27FC236}">
                <a16:creationId xmlns:a16="http://schemas.microsoft.com/office/drawing/2014/main" id="{F0C0AD61-D9F3-3226-89D6-B0BB3C78579E}"/>
              </a:ext>
            </a:extLst>
          </p:cNvPr>
          <p:cNvPicPr>
            <a:picLocks noChangeAspect="1"/>
          </p:cNvPicPr>
          <p:nvPr/>
        </p:nvPicPr>
        <p:blipFill>
          <a:blip r:embed="rId3">
            <a:alphaModFix amt="30716"/>
          </a:blip>
          <a:stretch>
            <a:fillRect/>
          </a:stretch>
        </p:blipFill>
        <p:spPr>
          <a:xfrm>
            <a:off x="6603120" y="11855"/>
            <a:ext cx="6880052" cy="6870973"/>
          </a:xfrm>
          <a:prstGeom prst="rect">
            <a:avLst/>
          </a:prstGeom>
          <a:ln w="12700">
            <a:miter lim="400000"/>
          </a:ln>
        </p:spPr>
      </p:pic>
      <p:pic>
        <p:nvPicPr>
          <p:cNvPr id="6" name="Picture 5" descr="A person and person dancing&#10;&#10;Description automatically generated with medium confidence">
            <a:extLst>
              <a:ext uri="{FF2B5EF4-FFF2-40B4-BE49-F238E27FC236}">
                <a16:creationId xmlns:a16="http://schemas.microsoft.com/office/drawing/2014/main" id="{6C9BFAEA-DC84-9D1E-2774-8B97CFDBE4B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4121"/>
          <a:stretch/>
        </p:blipFill>
        <p:spPr>
          <a:xfrm>
            <a:off x="-14854" y="3428560"/>
            <a:ext cx="4910830" cy="3451887"/>
          </a:xfrm>
          <a:prstGeom prst="rect">
            <a:avLst/>
          </a:prstGeom>
        </p:spPr>
      </p:pic>
      <p:pic>
        <p:nvPicPr>
          <p:cNvPr id="188" name="2022-07 Cincinnati Music Festival Outdoor Museum Washington Park Courtesy of AGAR (1).jpg"/>
          <p:cNvPicPr>
            <a:picLocks noChangeAspect="1"/>
          </p:cNvPicPr>
          <p:nvPr/>
        </p:nvPicPr>
        <p:blipFill>
          <a:blip r:embed="rId5" cstate="hqprint">
            <a:extLst>
              <a:ext uri="{28A0092B-C50C-407E-A947-70E740481C1C}">
                <a14:useLocalDpi xmlns:a14="http://schemas.microsoft.com/office/drawing/2010/main" val="0"/>
              </a:ext>
            </a:extLst>
          </a:blip>
          <a:srcRect l="1955" r="1955"/>
          <a:stretch/>
        </p:blipFill>
        <p:spPr>
          <a:xfrm>
            <a:off x="-2283" y="2"/>
            <a:ext cx="2452565" cy="1701791"/>
          </a:xfrm>
          <a:prstGeom prst="rect">
            <a:avLst/>
          </a:prstGeom>
          <a:ln w="12700">
            <a:miter lim="400000"/>
          </a:ln>
        </p:spPr>
      </p:pic>
      <p:pic>
        <p:nvPicPr>
          <p:cNvPr id="191" name="2022-07 Cincinnati Music Festival Outdoor Museum Washington Park Courtesy of AGAR (4).jpg" descr="2022-07 Cincinnati Music Festival Outdoor Museum Washington Park Courtesy of AGAR (4).jpg"/>
          <p:cNvPicPr>
            <a:picLocks noChangeAspect="1"/>
          </p:cNvPicPr>
          <p:nvPr/>
        </p:nvPicPr>
        <p:blipFill>
          <a:blip r:embed="rId6" cstate="screen">
            <a:extLst>
              <a:ext uri="{28A0092B-C50C-407E-A947-70E740481C1C}">
                <a14:useLocalDpi xmlns:a14="http://schemas.microsoft.com/office/drawing/2010/main"/>
              </a:ext>
            </a:extLst>
          </a:blip>
          <a:srcRect l="24737" r="27671"/>
          <a:stretch>
            <a:fillRect/>
          </a:stretch>
        </p:blipFill>
        <p:spPr>
          <a:xfrm>
            <a:off x="2448002" y="4"/>
            <a:ext cx="2447851" cy="3428999"/>
          </a:xfrm>
          <a:prstGeom prst="rect">
            <a:avLst/>
          </a:prstGeom>
          <a:ln w="12700">
            <a:miter lim="400000"/>
          </a:ln>
        </p:spPr>
      </p:pic>
      <p:pic>
        <p:nvPicPr>
          <p:cNvPr id="192" name="2022-04 Ensemble Theatre Cincinnati  Photo by Ryan Kurtz I Shall Not Be Moved.jpg"/>
          <p:cNvPicPr>
            <a:picLocks noChangeAspect="1"/>
          </p:cNvPicPr>
          <p:nvPr/>
        </p:nvPicPr>
        <p:blipFill rotWithShape="1">
          <a:blip r:embed="rId7" cstate="hqprint">
            <a:extLst>
              <a:ext uri="{28A0092B-C50C-407E-A947-70E740481C1C}">
                <a14:useLocalDpi xmlns:a14="http://schemas.microsoft.com/office/drawing/2010/main" val="0"/>
              </a:ext>
            </a:extLst>
          </a:blip>
          <a:srcRect l="22995" t="8212" r="20987" b="30128"/>
          <a:stretch/>
        </p:blipFill>
        <p:spPr>
          <a:xfrm>
            <a:off x="4894955" y="5108488"/>
            <a:ext cx="2432948" cy="1785039"/>
          </a:xfrm>
          <a:prstGeom prst="rect">
            <a:avLst/>
          </a:prstGeom>
          <a:ln w="12700">
            <a:miter lim="400000"/>
          </a:ln>
        </p:spPr>
      </p:pic>
      <p:pic>
        <p:nvPicPr>
          <p:cNvPr id="193" name="2022-05 Ensemble Theatre Cincinnati Photo by Ryan Kurtz--Tiny Beautiful Things.jpg" descr="2022-05 Ensemble Theatre Cincinnati Photo by Ryan Kurtz--Tiny Beautiful Things.jpg"/>
          <p:cNvPicPr>
            <a:picLocks noChangeAspect="1"/>
          </p:cNvPicPr>
          <p:nvPr/>
        </p:nvPicPr>
        <p:blipFill>
          <a:blip r:embed="rId8" cstate="screen">
            <a:extLst>
              <a:ext uri="{28A0092B-C50C-407E-A947-70E740481C1C}">
                <a14:useLocalDpi xmlns:a14="http://schemas.microsoft.com/office/drawing/2010/main"/>
              </a:ext>
            </a:extLst>
          </a:blip>
          <a:srcRect r="5472"/>
          <a:stretch>
            <a:fillRect/>
          </a:stretch>
        </p:blipFill>
        <p:spPr>
          <a:xfrm>
            <a:off x="4615" y="1704311"/>
            <a:ext cx="2448000" cy="1727200"/>
          </a:xfrm>
          <a:prstGeom prst="rect">
            <a:avLst/>
          </a:prstGeom>
          <a:ln w="12700">
            <a:miter lim="400000"/>
          </a:ln>
        </p:spPr>
      </p:pic>
      <p:pic>
        <p:nvPicPr>
          <p:cNvPr id="194" name="SteelMagnolias_02_newsroom.png" descr="SteelMagnolias_02_newsroom.png"/>
          <p:cNvPicPr>
            <a:picLocks noChangeAspect="1"/>
          </p:cNvPicPr>
          <p:nvPr/>
        </p:nvPicPr>
        <p:blipFill rotWithShape="1">
          <a:blip r:embed="rId9" cstate="screen">
            <a:extLst>
              <a:ext uri="{28A0092B-C50C-407E-A947-70E740481C1C}">
                <a14:useLocalDpi xmlns:a14="http://schemas.microsoft.com/office/drawing/2010/main"/>
              </a:ext>
            </a:extLst>
          </a:blip>
          <a:srcRect l="20816" t="13401" r="20455" b="25746"/>
          <a:stretch/>
        </p:blipFill>
        <p:spPr>
          <a:xfrm>
            <a:off x="4896433" y="3427851"/>
            <a:ext cx="2432948" cy="1680637"/>
          </a:xfrm>
          <a:prstGeom prst="rect">
            <a:avLst/>
          </a:prstGeom>
          <a:ln w="12700">
            <a:miter lim="400000"/>
          </a:ln>
        </p:spPr>
      </p:pic>
      <p:pic>
        <p:nvPicPr>
          <p:cNvPr id="195" name="Copy of del-ish-us 2.jpg"/>
          <p:cNvPicPr>
            <a:picLocks noChangeAspect="1"/>
          </p:cNvPicPr>
          <p:nvPr/>
        </p:nvPicPr>
        <p:blipFill>
          <a:blip r:embed="rId10">
            <a:extLst>
              <a:ext uri="{28A0092B-C50C-407E-A947-70E740481C1C}">
                <a14:useLocalDpi xmlns:a14="http://schemas.microsoft.com/office/drawing/2010/main" val="0"/>
              </a:ext>
            </a:extLst>
          </a:blip>
          <a:srcRect t="3160" b="3160"/>
          <a:stretch/>
        </p:blipFill>
        <p:spPr>
          <a:xfrm>
            <a:off x="9791755" y="4"/>
            <a:ext cx="2400301" cy="3428999"/>
          </a:xfrm>
          <a:prstGeom prst="rect">
            <a:avLst/>
          </a:prstGeom>
          <a:ln w="12700">
            <a:miter lim="400000"/>
          </a:ln>
        </p:spPr>
      </p:pic>
      <p:sp>
        <p:nvSpPr>
          <p:cNvPr id="2" name="HEADLINE…">
            <a:extLst>
              <a:ext uri="{FF2B5EF4-FFF2-40B4-BE49-F238E27FC236}">
                <a16:creationId xmlns:a16="http://schemas.microsoft.com/office/drawing/2014/main" id="{D75BEF0E-C8E2-4FB2-9AC7-E1BBC719B351}"/>
              </a:ext>
            </a:extLst>
          </p:cNvPr>
          <p:cNvSpPr txBox="1"/>
          <p:nvPr/>
        </p:nvSpPr>
        <p:spPr>
          <a:xfrm>
            <a:off x="5118643" y="82296"/>
            <a:ext cx="4965810" cy="31089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algn="ctr">
              <a:lnSpc>
                <a:spcPct val="100000"/>
              </a:lnSpc>
              <a:defRPr sz="8000" b="1" spc="0" baseline="25000">
                <a:solidFill>
                  <a:srgbClr val="FFFFFF"/>
                </a:solidFill>
                <a:latin typeface="Century Gothic"/>
                <a:ea typeface="Century Gothic"/>
                <a:cs typeface="Century Gothic"/>
                <a:sym typeface="Century Gothic"/>
              </a:defRPr>
            </a:pPr>
            <a:endParaRPr sz="4800" b="1" baseline="25000">
              <a:solidFill>
                <a:srgbClr val="FFFFFF"/>
              </a:solidFill>
              <a:latin typeface="Century Gothic"/>
              <a:sym typeface="Century Gothic"/>
            </a:endParaRPr>
          </a:p>
        </p:txBody>
      </p:sp>
      <p:pic>
        <p:nvPicPr>
          <p:cNvPr id="4" name="Picture 3">
            <a:extLst>
              <a:ext uri="{FF2B5EF4-FFF2-40B4-BE49-F238E27FC236}">
                <a16:creationId xmlns:a16="http://schemas.microsoft.com/office/drawing/2014/main" id="{3F58ABEC-9648-5495-206A-E464049428E9}"/>
              </a:ext>
            </a:extLst>
          </p:cNvPr>
          <p:cNvPicPr>
            <a:picLocks noChangeAspect="1"/>
          </p:cNvPicPr>
          <p:nvPr/>
        </p:nvPicPr>
        <p:blipFill>
          <a:blip r:embed="rId11" cstate="hqprint">
            <a:extLst>
              <a:ext uri="{28A0092B-C50C-407E-A947-70E740481C1C}">
                <a14:useLocalDpi xmlns:a14="http://schemas.microsoft.com/office/drawing/2010/main"/>
              </a:ext>
            </a:extLst>
          </a:blip>
          <a:srcRect/>
          <a:stretch/>
        </p:blipFill>
        <p:spPr>
          <a:xfrm>
            <a:off x="241888" y="6034494"/>
            <a:ext cx="939766" cy="592277"/>
          </a:xfrm>
          <a:prstGeom prst="rect">
            <a:avLst/>
          </a:prstGeom>
        </p:spPr>
      </p:pic>
      <p:sp>
        <p:nvSpPr>
          <p:cNvPr id="9" name="FULL HEADLINE">
            <a:extLst>
              <a:ext uri="{FF2B5EF4-FFF2-40B4-BE49-F238E27FC236}">
                <a16:creationId xmlns:a16="http://schemas.microsoft.com/office/drawing/2014/main" id="{AA5B1B6A-5CF2-E999-1B86-7F6A1B2A9259}"/>
              </a:ext>
            </a:extLst>
          </p:cNvPr>
          <p:cNvSpPr txBox="1"/>
          <p:nvPr/>
        </p:nvSpPr>
        <p:spPr>
          <a:xfrm>
            <a:off x="5214721" y="432228"/>
            <a:ext cx="4348653" cy="256770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a:lnSpc>
                <a:spcPct val="90000"/>
              </a:lnSpc>
            </a:pPr>
            <a:r>
              <a:rPr lang="en-US" sz="4800" i="1" baseline="0" dirty="0">
                <a:ln>
                  <a:solidFill>
                    <a:schemeClr val="tx2"/>
                  </a:solidFill>
                </a:ln>
              </a:rPr>
              <a:t>THE REGION RISES WITH THE </a:t>
            </a:r>
            <a:r>
              <a:rPr lang="en-US" sz="4800" i="1" baseline="0" dirty="0">
                <a:ln>
                  <a:solidFill>
                    <a:schemeClr val="bg1"/>
                  </a:solidFill>
                </a:ln>
                <a:solidFill>
                  <a:schemeClr val="bg1"/>
                </a:solidFill>
              </a:rPr>
              <a:t>IMPACT </a:t>
            </a:r>
            <a:r>
              <a:rPr lang="en-US" sz="4800" i="1" baseline="0" dirty="0">
                <a:ln>
                  <a:solidFill>
                    <a:schemeClr val="tx2"/>
                  </a:solidFill>
                </a:ln>
              </a:rPr>
              <a:t>OF THE ARTS</a:t>
            </a:r>
            <a:endParaRPr sz="4800" i="1" baseline="0" dirty="0">
              <a:ln>
                <a:solidFill>
                  <a:schemeClr val="tx2"/>
                </a:solidFill>
              </a:ln>
            </a:endParaRPr>
          </a:p>
        </p:txBody>
      </p:sp>
      <p:sp>
        <p:nvSpPr>
          <p:cNvPr id="12" name="2022 IMPACT">
            <a:extLst>
              <a:ext uri="{FF2B5EF4-FFF2-40B4-BE49-F238E27FC236}">
                <a16:creationId xmlns:a16="http://schemas.microsoft.com/office/drawing/2014/main" id="{C1F3A874-1349-EEC5-E3A3-E6045A1C0CD3}"/>
              </a:ext>
            </a:extLst>
          </p:cNvPr>
          <p:cNvSpPr txBox="1"/>
          <p:nvPr/>
        </p:nvSpPr>
        <p:spPr>
          <a:xfrm>
            <a:off x="5214721" y="432228"/>
            <a:ext cx="4348653" cy="256770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a:lnSpc>
                <a:spcPct val="90000"/>
              </a:lnSpc>
            </a:pPr>
            <a:endParaRPr lang="en-US" sz="4800" i="1" baseline="0" dirty="0">
              <a:ln>
                <a:solidFill>
                  <a:schemeClr val="tx2"/>
                </a:solidFill>
              </a:ln>
            </a:endParaRPr>
          </a:p>
          <a:p>
            <a:pPr>
              <a:lnSpc>
                <a:spcPct val="90000"/>
              </a:lnSpc>
            </a:pPr>
            <a:r>
              <a:rPr lang="en-US" sz="4800" i="1" baseline="0" dirty="0">
                <a:ln>
                  <a:solidFill>
                    <a:schemeClr val="tx2"/>
                  </a:solidFill>
                </a:ln>
              </a:rPr>
              <a:t>LAST YEAR’S</a:t>
            </a:r>
          </a:p>
          <a:p>
            <a:pPr>
              <a:lnSpc>
                <a:spcPct val="90000"/>
              </a:lnSpc>
            </a:pPr>
            <a:r>
              <a:rPr lang="en-US" sz="4800" i="1" baseline="0" dirty="0">
                <a:ln>
                  <a:solidFill>
                    <a:schemeClr val="bg1"/>
                  </a:solidFill>
                </a:ln>
                <a:solidFill>
                  <a:schemeClr val="bg1"/>
                </a:solidFill>
              </a:rPr>
              <a:t>IMPACT</a:t>
            </a:r>
            <a:endParaRPr sz="4800" i="1" baseline="0" dirty="0">
              <a:ln>
                <a:solidFill>
                  <a:schemeClr val="tx2"/>
                </a:solidFill>
              </a:ln>
            </a:endParaRPr>
          </a:p>
        </p:txBody>
      </p:sp>
      <p:sp>
        <p:nvSpPr>
          <p:cNvPr id="21" name="FUTURE IMPACT">
            <a:extLst>
              <a:ext uri="{FF2B5EF4-FFF2-40B4-BE49-F238E27FC236}">
                <a16:creationId xmlns:a16="http://schemas.microsoft.com/office/drawing/2014/main" id="{5A27813A-8E90-BF7E-56B8-7984FF5C0CB3}"/>
              </a:ext>
            </a:extLst>
          </p:cNvPr>
          <p:cNvSpPr txBox="1"/>
          <p:nvPr/>
        </p:nvSpPr>
        <p:spPr>
          <a:xfrm>
            <a:off x="5214721" y="432228"/>
            <a:ext cx="4348653" cy="256770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a:lnSpc>
                <a:spcPct val="90000"/>
              </a:lnSpc>
            </a:pPr>
            <a:endParaRPr lang="en-US" sz="4800" i="1" baseline="0" dirty="0">
              <a:ln>
                <a:solidFill>
                  <a:schemeClr val="tx2"/>
                </a:solidFill>
              </a:ln>
            </a:endParaRPr>
          </a:p>
          <a:p>
            <a:pPr>
              <a:lnSpc>
                <a:spcPct val="90000"/>
              </a:lnSpc>
            </a:pPr>
            <a:r>
              <a:rPr lang="en-US" sz="4800" i="1" baseline="0" dirty="0">
                <a:ln>
                  <a:solidFill>
                    <a:schemeClr val="tx2"/>
                  </a:solidFill>
                </a:ln>
              </a:rPr>
              <a:t>FUTURE</a:t>
            </a:r>
          </a:p>
          <a:p>
            <a:pPr>
              <a:lnSpc>
                <a:spcPct val="90000"/>
              </a:lnSpc>
            </a:pPr>
            <a:r>
              <a:rPr lang="en-US" sz="4800" i="1" baseline="0" dirty="0">
                <a:ln>
                  <a:solidFill>
                    <a:schemeClr val="bg1"/>
                  </a:solidFill>
                </a:ln>
                <a:solidFill>
                  <a:schemeClr val="bg1"/>
                </a:solidFill>
              </a:rPr>
              <a:t>IMPACT</a:t>
            </a:r>
            <a:endParaRPr sz="4800" i="1" baseline="0" dirty="0">
              <a:ln>
                <a:solidFill>
                  <a:schemeClr val="tx2"/>
                </a:solidFill>
              </a:ln>
            </a:endParaRPr>
          </a:p>
        </p:txBody>
      </p:sp>
      <p:pic>
        <p:nvPicPr>
          <p:cNvPr id="15" name="Picture 14" descr="A crowd of people walking in a city at night&#10;&#10;Description automatically generated with low confidence">
            <a:extLst>
              <a:ext uri="{FF2B5EF4-FFF2-40B4-BE49-F238E27FC236}">
                <a16:creationId xmlns:a16="http://schemas.microsoft.com/office/drawing/2014/main" id="{AFDFC4FC-1E28-5E2D-AF05-52E7159B9198}"/>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327903" y="3428560"/>
            <a:ext cx="5247258" cy="3499880"/>
          </a:xfrm>
          <a:prstGeom prst="rect">
            <a:avLst/>
          </a:prstGeom>
        </p:spPr>
      </p:pic>
    </p:spTree>
    <p:extLst>
      <p:ext uri="{BB962C8B-B14F-4D97-AF65-F5344CB8AC3E}">
        <p14:creationId xmlns:p14="http://schemas.microsoft.com/office/powerpoint/2010/main" val="199162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193"/>
                                        </p:tgtEl>
                                        <p:attrNameLst>
                                          <p:attrName>style.visibility</p:attrName>
                                        </p:attrNameLst>
                                      </p:cBhvr>
                                      <p:to>
                                        <p:strVal val="visible"/>
                                      </p:to>
                                    </p:set>
                                    <p:animEffect transition="in" filter="fade">
                                      <p:cBhvr>
                                        <p:cTn id="11" dur="500"/>
                                        <p:tgtEl>
                                          <p:spTgt spid="193"/>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194"/>
                                        </p:tgtEl>
                                        <p:attrNameLst>
                                          <p:attrName>style.visibility</p:attrName>
                                        </p:attrNameLst>
                                      </p:cBhvr>
                                      <p:to>
                                        <p:strVal val="visible"/>
                                      </p:to>
                                    </p:set>
                                    <p:animEffect transition="in" filter="fade">
                                      <p:cBhvr>
                                        <p:cTn id="15" dur="500"/>
                                        <p:tgtEl>
                                          <p:spTgt spid="194"/>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3500"/>
                            </p:stCondLst>
                            <p:childTnLst>
                              <p:par>
                                <p:cTn id="21" presetID="10" presetClass="entr" presetSubtype="0" fill="hold" nodeType="afterEffect">
                                  <p:stCondLst>
                                    <p:cond delay="500"/>
                                  </p:stCondLst>
                                  <p:childTnLst>
                                    <p:set>
                                      <p:cBhvr>
                                        <p:cTn id="22" dur="1" fill="hold">
                                          <p:stCondLst>
                                            <p:cond delay="0"/>
                                          </p:stCondLst>
                                        </p:cTn>
                                        <p:tgtEl>
                                          <p:spTgt spid="195"/>
                                        </p:tgtEl>
                                        <p:attrNameLst>
                                          <p:attrName>style.visibility</p:attrName>
                                        </p:attrNameLst>
                                      </p:cBhvr>
                                      <p:to>
                                        <p:strVal val="visible"/>
                                      </p:to>
                                    </p:set>
                                    <p:animEffect transition="in" filter="fade">
                                      <p:cBhvr>
                                        <p:cTn id="23" dur="500"/>
                                        <p:tgtEl>
                                          <p:spTgt spid="195"/>
                                        </p:tgtEl>
                                      </p:cBhvr>
                                    </p:animEffect>
                                  </p:childTnLst>
                                </p:cTn>
                              </p:par>
                            </p:childTnLst>
                          </p:cTn>
                        </p:par>
                        <p:par>
                          <p:cTn id="24" fill="hold">
                            <p:stCondLst>
                              <p:cond delay="4500"/>
                            </p:stCondLst>
                            <p:childTnLst>
                              <p:par>
                                <p:cTn id="25" presetID="10" presetClass="entr" presetSubtype="0" fill="hold" nodeType="afterEffect">
                                  <p:stCondLst>
                                    <p:cond delay="500"/>
                                  </p:stCondLst>
                                  <p:childTnLst>
                                    <p:set>
                                      <p:cBhvr>
                                        <p:cTn id="26" dur="1" fill="hold">
                                          <p:stCondLst>
                                            <p:cond delay="0"/>
                                          </p:stCondLst>
                                        </p:cTn>
                                        <p:tgtEl>
                                          <p:spTgt spid="192"/>
                                        </p:tgtEl>
                                        <p:attrNameLst>
                                          <p:attrName>style.visibility</p:attrName>
                                        </p:attrNameLst>
                                      </p:cBhvr>
                                      <p:to>
                                        <p:strVal val="visible"/>
                                      </p:to>
                                    </p:set>
                                    <p:animEffect transition="in" filter="fade">
                                      <p:cBhvr>
                                        <p:cTn id="27" dur="500"/>
                                        <p:tgtEl>
                                          <p:spTgt spid="192"/>
                                        </p:tgtEl>
                                      </p:cBhvr>
                                    </p:animEffect>
                                  </p:childTnLst>
                                </p:cTn>
                              </p:par>
                            </p:childTnLst>
                          </p:cTn>
                        </p:par>
                        <p:par>
                          <p:cTn id="28" fill="hold">
                            <p:stCondLst>
                              <p:cond delay="5500"/>
                            </p:stCondLst>
                            <p:childTnLst>
                              <p:par>
                                <p:cTn id="29" presetID="10" presetClass="entr" presetSubtype="0" fill="hold" nodeType="afterEffect">
                                  <p:stCondLst>
                                    <p:cond delay="500"/>
                                  </p:stCondLst>
                                  <p:childTnLst>
                                    <p:set>
                                      <p:cBhvr>
                                        <p:cTn id="30" dur="1" fill="hold">
                                          <p:stCondLst>
                                            <p:cond delay="0"/>
                                          </p:stCondLst>
                                        </p:cTn>
                                        <p:tgtEl>
                                          <p:spTgt spid="191"/>
                                        </p:tgtEl>
                                        <p:attrNameLst>
                                          <p:attrName>style.visibility</p:attrName>
                                        </p:attrNameLst>
                                      </p:cBhvr>
                                      <p:to>
                                        <p:strVal val="visible"/>
                                      </p:to>
                                    </p:set>
                                    <p:animEffect transition="in" filter="fade">
                                      <p:cBhvr>
                                        <p:cTn id="31" dur="500"/>
                                        <p:tgtEl>
                                          <p:spTgt spid="191"/>
                                        </p:tgtEl>
                                      </p:cBhvr>
                                    </p:animEffect>
                                  </p:childTnLst>
                                </p:cTn>
                              </p:par>
                            </p:childTnLst>
                          </p:cTn>
                        </p:par>
                        <p:par>
                          <p:cTn id="32" fill="hold">
                            <p:stCondLst>
                              <p:cond delay="6500"/>
                            </p:stCondLst>
                            <p:childTnLst>
                              <p:par>
                                <p:cTn id="33" presetID="10" presetClass="entr" presetSubtype="0" fill="hold" nodeType="afterEffect">
                                  <p:stCondLst>
                                    <p:cond delay="500"/>
                                  </p:stCondLst>
                                  <p:childTnLst>
                                    <p:set>
                                      <p:cBhvr>
                                        <p:cTn id="34" dur="1" fill="hold">
                                          <p:stCondLst>
                                            <p:cond delay="0"/>
                                          </p:stCondLst>
                                        </p:cTn>
                                        <p:tgtEl>
                                          <p:spTgt spid="188"/>
                                        </p:tgtEl>
                                        <p:attrNameLst>
                                          <p:attrName>style.visibility</p:attrName>
                                        </p:attrNameLst>
                                      </p:cBhvr>
                                      <p:to>
                                        <p:strVal val="visible"/>
                                      </p:to>
                                    </p:set>
                                    <p:animEffect transition="in" filter="fade">
                                      <p:cBhvr>
                                        <p:cTn id="35" dur="500"/>
                                        <p:tgtEl>
                                          <p:spTgt spid="188"/>
                                        </p:tgtEl>
                                      </p:cBhvr>
                                    </p:animEffect>
                                  </p:childTnLst>
                                </p:cTn>
                              </p:par>
                            </p:childTnLst>
                          </p:cTn>
                        </p:par>
                        <p:par>
                          <p:cTn id="36" fill="hold">
                            <p:stCondLst>
                              <p:cond delay="7500"/>
                            </p:stCondLst>
                            <p:childTnLst>
                              <p:par>
                                <p:cTn id="37" presetID="10" presetClass="entr" presetSubtype="0" fill="hold" grpId="0" nodeType="afterEffect">
                                  <p:stCondLst>
                                    <p:cond delay="50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par>
                                <p:cTn id="45" presetID="10" presetClass="exit" presetSubtype="0" fill="hold" grpId="1" nodeType="with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xit" presetSubtype="0" fill="hold" grpId="1" nodeType="withEffect">
                                  <p:stCondLst>
                                    <p:cond delay="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2" grpId="0" animBg="1"/>
      <p:bldP spid="12" grpId="1"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HEADLINE…"/>
          <p:cNvSpPr txBox="1"/>
          <p:nvPr/>
        </p:nvSpPr>
        <p:spPr>
          <a:xfrm>
            <a:off x="7519406" y="2642576"/>
            <a:ext cx="2241818" cy="1077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a:lnSpc>
                <a:spcPct val="100000"/>
              </a:lnSpc>
              <a:defRPr sz="6400" b="1" cap="none" spc="0" baseline="31250">
                <a:solidFill>
                  <a:srgbClr val="FFFFFF"/>
                </a:solidFill>
                <a:latin typeface="Century Gothic"/>
                <a:ea typeface="Century Gothic"/>
                <a:cs typeface="Century Gothic"/>
                <a:sym typeface="Century Gothic"/>
              </a:defRPr>
            </a:pPr>
            <a:r>
              <a:rPr sz="4400"/>
              <a:t>HEADLINE</a:t>
            </a:r>
          </a:p>
          <a:p>
            <a:pPr>
              <a:lnSpc>
                <a:spcPct val="100000"/>
              </a:lnSpc>
              <a:defRPr sz="6400" b="1" cap="none" spc="0" baseline="31250">
                <a:solidFill>
                  <a:srgbClr val="FFFFFF"/>
                </a:solidFill>
                <a:latin typeface="Century Gothic"/>
                <a:ea typeface="Century Gothic"/>
                <a:cs typeface="Century Gothic"/>
                <a:sym typeface="Century Gothic"/>
              </a:defRPr>
            </a:pPr>
            <a:r>
              <a:rPr sz="4400"/>
              <a:t>HEADLINE</a:t>
            </a:r>
          </a:p>
        </p:txBody>
      </p:sp>
      <p:sp>
        <p:nvSpPr>
          <p:cNvPr id="177" name="Lorem ipsum dolor sit amen, consectetur adipiscing elit. Curabitur aliquet efficitur tincidunt. Nam lectus neque."/>
          <p:cNvSpPr txBox="1"/>
          <p:nvPr/>
        </p:nvSpPr>
        <p:spPr>
          <a:xfrm>
            <a:off x="7537188" y="3533657"/>
            <a:ext cx="2865851" cy="1077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2500" i="0" cap="none" spc="125">
                <a:solidFill>
                  <a:srgbClr val="FFFFFF"/>
                </a:solidFill>
                <a:latin typeface="Century Gothic"/>
                <a:ea typeface="Century Gothic"/>
                <a:cs typeface="Century Gothic"/>
                <a:sym typeface="Century Gothic"/>
              </a:defRPr>
            </a:lvl1pPr>
          </a:lstStyle>
          <a:p>
            <a:r>
              <a:rPr sz="1250"/>
              <a:t>Lorem ipsum dolor sit amen, consectetur adipiscing elit. Curabitur aliquet efficitur tincidunt. Nam lectus neque. </a:t>
            </a:r>
          </a:p>
        </p:txBody>
      </p:sp>
      <p:sp>
        <p:nvSpPr>
          <p:cNvPr id="5" name="HEADLINE">
            <a:extLst>
              <a:ext uri="{FF2B5EF4-FFF2-40B4-BE49-F238E27FC236}">
                <a16:creationId xmlns:a16="http://schemas.microsoft.com/office/drawing/2014/main" id="{1AA71EF9-A105-0FE1-DCB3-4215D8680E49}"/>
              </a:ext>
            </a:extLst>
          </p:cNvPr>
          <p:cNvSpPr txBox="1"/>
          <p:nvPr/>
        </p:nvSpPr>
        <p:spPr>
          <a:xfrm>
            <a:off x="1809799" y="753287"/>
            <a:ext cx="6324802" cy="52152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r>
              <a:rPr lang="en-US" sz="4800" i="1" baseline="0">
                <a:ln>
                  <a:solidFill>
                    <a:schemeClr val="tx2"/>
                  </a:solidFill>
                </a:ln>
              </a:rPr>
              <a:t>BENEFITS TO GIVING</a:t>
            </a:r>
            <a:endParaRPr sz="4800" i="1" baseline="0">
              <a:ln>
                <a:solidFill>
                  <a:schemeClr val="tx2"/>
                </a:solidFill>
              </a:ln>
            </a:endParaRPr>
          </a:p>
        </p:txBody>
      </p:sp>
      <p:grpSp>
        <p:nvGrpSpPr>
          <p:cNvPr id="34" name="Group 33">
            <a:extLst>
              <a:ext uri="{FF2B5EF4-FFF2-40B4-BE49-F238E27FC236}">
                <a16:creationId xmlns:a16="http://schemas.microsoft.com/office/drawing/2014/main" id="{5BEE9010-A354-0045-5D9C-653516977A66}"/>
              </a:ext>
            </a:extLst>
          </p:cNvPr>
          <p:cNvGrpSpPr/>
          <p:nvPr/>
        </p:nvGrpSpPr>
        <p:grpSpPr>
          <a:xfrm>
            <a:off x="9048749" y="-117678"/>
            <a:ext cx="3245209" cy="3108959"/>
            <a:chOff x="8428327" y="-117678"/>
            <a:chExt cx="3865632" cy="3703333"/>
          </a:xfrm>
        </p:grpSpPr>
        <p:pic>
          <p:nvPicPr>
            <p:cNvPr id="2" name="Image" descr="Image">
              <a:extLst>
                <a:ext uri="{FF2B5EF4-FFF2-40B4-BE49-F238E27FC236}">
                  <a16:creationId xmlns:a16="http://schemas.microsoft.com/office/drawing/2014/main" id="{FD1D362D-83F6-50D0-B4FA-C375200189C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513394" y="-117678"/>
              <a:ext cx="273822" cy="273820"/>
            </a:xfrm>
            <a:prstGeom prst="rect">
              <a:avLst/>
            </a:prstGeom>
            <a:ln w="12700">
              <a:miter lim="400000"/>
            </a:ln>
          </p:spPr>
        </p:pic>
        <p:pic>
          <p:nvPicPr>
            <p:cNvPr id="8" name="Image" descr="Image">
              <a:extLst>
                <a:ext uri="{FF2B5EF4-FFF2-40B4-BE49-F238E27FC236}">
                  <a16:creationId xmlns:a16="http://schemas.microsoft.com/office/drawing/2014/main" id="{BC1B9C93-67D1-E787-89FB-A77CEB4DC5C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206861" y="208312"/>
              <a:ext cx="273822" cy="273820"/>
            </a:xfrm>
            <a:prstGeom prst="rect">
              <a:avLst/>
            </a:prstGeom>
            <a:ln w="12700">
              <a:miter lim="400000"/>
            </a:ln>
          </p:spPr>
        </p:pic>
        <p:pic>
          <p:nvPicPr>
            <p:cNvPr id="9" name="Image" descr="Image">
              <a:extLst>
                <a:ext uri="{FF2B5EF4-FFF2-40B4-BE49-F238E27FC236}">
                  <a16:creationId xmlns:a16="http://schemas.microsoft.com/office/drawing/2014/main" id="{61E5CC6B-5F79-EF22-2E1F-616B57E53A8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799569" y="-22845"/>
              <a:ext cx="273823" cy="273820"/>
            </a:xfrm>
            <a:prstGeom prst="rect">
              <a:avLst/>
            </a:prstGeom>
            <a:ln w="12700">
              <a:miter lim="400000"/>
            </a:ln>
          </p:spPr>
        </p:pic>
        <p:pic>
          <p:nvPicPr>
            <p:cNvPr id="10" name="Image" descr="Image">
              <a:extLst>
                <a:ext uri="{FF2B5EF4-FFF2-40B4-BE49-F238E27FC236}">
                  <a16:creationId xmlns:a16="http://schemas.microsoft.com/office/drawing/2014/main" id="{CF9719AC-EB45-1640-F840-37836EFC7E7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799570" y="706186"/>
              <a:ext cx="273823" cy="273820"/>
            </a:xfrm>
            <a:prstGeom prst="rect">
              <a:avLst/>
            </a:prstGeom>
            <a:ln w="12700">
              <a:miter lim="400000"/>
            </a:ln>
          </p:spPr>
        </p:pic>
        <p:pic>
          <p:nvPicPr>
            <p:cNvPr id="11" name="Image" descr="Image">
              <a:extLst>
                <a:ext uri="{FF2B5EF4-FFF2-40B4-BE49-F238E27FC236}">
                  <a16:creationId xmlns:a16="http://schemas.microsoft.com/office/drawing/2014/main" id="{88BCB262-97DB-FE0E-850B-2AB31C5F336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291517" y="297218"/>
              <a:ext cx="273822" cy="273820"/>
            </a:xfrm>
            <a:prstGeom prst="rect">
              <a:avLst/>
            </a:prstGeom>
            <a:ln w="12700">
              <a:miter lim="400000"/>
            </a:ln>
          </p:spPr>
        </p:pic>
        <p:pic>
          <p:nvPicPr>
            <p:cNvPr id="12" name="Image" descr="Image">
              <a:extLst>
                <a:ext uri="{FF2B5EF4-FFF2-40B4-BE49-F238E27FC236}">
                  <a16:creationId xmlns:a16="http://schemas.microsoft.com/office/drawing/2014/main" id="{EDAC9DB2-0D8C-DEF3-5CDD-03E51ED443C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617096" y="-117678"/>
              <a:ext cx="273822" cy="273820"/>
            </a:xfrm>
            <a:prstGeom prst="rect">
              <a:avLst/>
            </a:prstGeom>
            <a:ln w="12700">
              <a:miter lim="400000"/>
            </a:ln>
          </p:spPr>
        </p:pic>
        <p:pic>
          <p:nvPicPr>
            <p:cNvPr id="13" name="Image" descr="Image">
              <a:extLst>
                <a:ext uri="{FF2B5EF4-FFF2-40B4-BE49-F238E27FC236}">
                  <a16:creationId xmlns:a16="http://schemas.microsoft.com/office/drawing/2014/main" id="{736056D8-C188-43B9-6F71-42EC70D6986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960866" y="480578"/>
              <a:ext cx="273822" cy="273820"/>
            </a:xfrm>
            <a:prstGeom prst="rect">
              <a:avLst/>
            </a:prstGeom>
            <a:ln w="12700">
              <a:miter lim="400000"/>
            </a:ln>
          </p:spPr>
        </p:pic>
        <p:pic>
          <p:nvPicPr>
            <p:cNvPr id="14" name="Image" descr="Image">
              <a:extLst>
                <a:ext uri="{FF2B5EF4-FFF2-40B4-BE49-F238E27FC236}">
                  <a16:creationId xmlns:a16="http://schemas.microsoft.com/office/drawing/2014/main" id="{1FD2DE3E-624D-B968-777D-01F33CA3E9D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545970" y="1101539"/>
              <a:ext cx="273822" cy="273820"/>
            </a:xfrm>
            <a:prstGeom prst="rect">
              <a:avLst/>
            </a:prstGeom>
            <a:ln w="12700">
              <a:miter lim="400000"/>
            </a:ln>
          </p:spPr>
        </p:pic>
        <p:pic>
          <p:nvPicPr>
            <p:cNvPr id="15" name="Image" descr="Image">
              <a:extLst>
                <a:ext uri="{FF2B5EF4-FFF2-40B4-BE49-F238E27FC236}">
                  <a16:creationId xmlns:a16="http://schemas.microsoft.com/office/drawing/2014/main" id="{888DE449-296B-E314-D3DD-5945735E967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907522" y="1842424"/>
              <a:ext cx="273822" cy="273820"/>
            </a:xfrm>
            <a:prstGeom prst="rect">
              <a:avLst/>
            </a:prstGeom>
            <a:ln w="12700">
              <a:miter lim="400000"/>
            </a:ln>
          </p:spPr>
        </p:pic>
        <p:pic>
          <p:nvPicPr>
            <p:cNvPr id="16" name="Image" descr="Image">
              <a:extLst>
                <a:ext uri="{FF2B5EF4-FFF2-40B4-BE49-F238E27FC236}">
                  <a16:creationId xmlns:a16="http://schemas.microsoft.com/office/drawing/2014/main" id="{14E35DB2-746A-C923-5FBE-64B9D78B892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142929" y="1733215"/>
              <a:ext cx="273822" cy="273820"/>
            </a:xfrm>
            <a:prstGeom prst="rect">
              <a:avLst/>
            </a:prstGeom>
            <a:ln w="12700">
              <a:miter lim="400000"/>
            </a:ln>
          </p:spPr>
        </p:pic>
        <p:pic>
          <p:nvPicPr>
            <p:cNvPr id="17" name="Image" descr="Image">
              <a:extLst>
                <a:ext uri="{FF2B5EF4-FFF2-40B4-BE49-F238E27FC236}">
                  <a16:creationId xmlns:a16="http://schemas.microsoft.com/office/drawing/2014/main" id="{61CD7CD7-19EF-D703-D989-0C786AE612F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7180" y="885643"/>
              <a:ext cx="273822" cy="273820"/>
            </a:xfrm>
            <a:prstGeom prst="rect">
              <a:avLst/>
            </a:prstGeom>
            <a:ln w="12700">
              <a:miter lim="400000"/>
            </a:ln>
          </p:spPr>
        </p:pic>
        <p:pic>
          <p:nvPicPr>
            <p:cNvPr id="18" name="Image" descr="Image">
              <a:extLst>
                <a:ext uri="{FF2B5EF4-FFF2-40B4-BE49-F238E27FC236}">
                  <a16:creationId xmlns:a16="http://schemas.microsoft.com/office/drawing/2014/main" id="{E1890325-E87C-DB75-3AE5-80AC3CB0CDC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78336" y="1693993"/>
              <a:ext cx="273822" cy="273820"/>
            </a:xfrm>
            <a:prstGeom prst="rect">
              <a:avLst/>
            </a:prstGeom>
            <a:ln w="12700">
              <a:miter lim="400000"/>
            </a:ln>
          </p:spPr>
        </p:pic>
        <p:pic>
          <p:nvPicPr>
            <p:cNvPr id="19" name="Image" descr="Image">
              <a:extLst>
                <a:ext uri="{FF2B5EF4-FFF2-40B4-BE49-F238E27FC236}">
                  <a16:creationId xmlns:a16="http://schemas.microsoft.com/office/drawing/2014/main" id="{4A6941D0-D491-AEC5-C393-353FD486E39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415575" y="2553420"/>
              <a:ext cx="273822" cy="273820"/>
            </a:xfrm>
            <a:prstGeom prst="rect">
              <a:avLst/>
            </a:prstGeom>
            <a:ln w="12700">
              <a:miter lim="400000"/>
            </a:ln>
          </p:spPr>
        </p:pic>
        <p:pic>
          <p:nvPicPr>
            <p:cNvPr id="20" name="Image" descr="Image">
              <a:extLst>
                <a:ext uri="{FF2B5EF4-FFF2-40B4-BE49-F238E27FC236}">
                  <a16:creationId xmlns:a16="http://schemas.microsoft.com/office/drawing/2014/main" id="{B9045439-1F08-131D-9513-66B20A42C12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020137" y="3311835"/>
              <a:ext cx="273822" cy="273820"/>
            </a:xfrm>
            <a:prstGeom prst="rect">
              <a:avLst/>
            </a:prstGeom>
            <a:ln w="12700">
              <a:miter lim="400000"/>
            </a:ln>
          </p:spPr>
        </p:pic>
        <p:pic>
          <p:nvPicPr>
            <p:cNvPr id="21" name="Image" descr="Image">
              <a:extLst>
                <a:ext uri="{FF2B5EF4-FFF2-40B4-BE49-F238E27FC236}">
                  <a16:creationId xmlns:a16="http://schemas.microsoft.com/office/drawing/2014/main" id="{D6043BAB-F117-02B2-3962-1C14907C98F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142929" y="3292091"/>
              <a:ext cx="273822" cy="273820"/>
            </a:xfrm>
            <a:prstGeom prst="rect">
              <a:avLst/>
            </a:prstGeom>
            <a:ln w="12700">
              <a:miter lim="400000"/>
            </a:ln>
          </p:spPr>
        </p:pic>
        <p:pic>
          <p:nvPicPr>
            <p:cNvPr id="22" name="Image" descr="Image">
              <a:extLst>
                <a:ext uri="{FF2B5EF4-FFF2-40B4-BE49-F238E27FC236}">
                  <a16:creationId xmlns:a16="http://schemas.microsoft.com/office/drawing/2014/main" id="{6D63183E-929B-E2F0-6995-E637E885C6E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496878" y="2640112"/>
              <a:ext cx="273822" cy="273820"/>
            </a:xfrm>
            <a:prstGeom prst="rect">
              <a:avLst/>
            </a:prstGeom>
            <a:ln w="12700">
              <a:miter lim="400000"/>
            </a:ln>
          </p:spPr>
        </p:pic>
        <p:pic>
          <p:nvPicPr>
            <p:cNvPr id="23" name="Image" descr="Image">
              <a:extLst>
                <a:ext uri="{FF2B5EF4-FFF2-40B4-BE49-F238E27FC236}">
                  <a16:creationId xmlns:a16="http://schemas.microsoft.com/office/drawing/2014/main" id="{9B0CBD5D-9402-AC92-7CAE-C2C3C1A12A9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246264" y="706186"/>
              <a:ext cx="273822" cy="273820"/>
            </a:xfrm>
            <a:prstGeom prst="rect">
              <a:avLst/>
            </a:prstGeom>
            <a:ln w="12700">
              <a:miter lim="400000"/>
            </a:ln>
          </p:spPr>
        </p:pic>
        <p:pic>
          <p:nvPicPr>
            <p:cNvPr id="24" name="Image" descr="Image">
              <a:extLst>
                <a:ext uri="{FF2B5EF4-FFF2-40B4-BE49-F238E27FC236}">
                  <a16:creationId xmlns:a16="http://schemas.microsoft.com/office/drawing/2014/main" id="{DD4BBE5D-03D4-6482-85EE-EB39443B000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428327" y="-117678"/>
              <a:ext cx="273822" cy="273820"/>
            </a:xfrm>
            <a:prstGeom prst="rect">
              <a:avLst/>
            </a:prstGeom>
            <a:ln w="12700">
              <a:miter lim="400000"/>
            </a:ln>
          </p:spPr>
        </p:pic>
      </p:grpSp>
      <p:sp>
        <p:nvSpPr>
          <p:cNvPr id="3" name="Rectangle 2">
            <a:extLst>
              <a:ext uri="{FF2B5EF4-FFF2-40B4-BE49-F238E27FC236}">
                <a16:creationId xmlns:a16="http://schemas.microsoft.com/office/drawing/2014/main" id="{B75ED12F-77E6-7199-3DEC-75617B7847EB}"/>
              </a:ext>
            </a:extLst>
          </p:cNvPr>
          <p:cNvSpPr/>
          <p:nvPr/>
        </p:nvSpPr>
        <p:spPr>
          <a:xfrm>
            <a:off x="-647700" y="-117678"/>
            <a:ext cx="2012694" cy="7128078"/>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pic>
        <p:nvPicPr>
          <p:cNvPr id="25" name="Picture 24" descr="A picture containing leaf, vector graphics, plant&#10;&#10;Description automatically generated">
            <a:extLst>
              <a:ext uri="{FF2B5EF4-FFF2-40B4-BE49-F238E27FC236}">
                <a16:creationId xmlns:a16="http://schemas.microsoft.com/office/drawing/2014/main" id="{EFD40E10-FCD4-71E7-3ED3-BB79F54E1F6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92216" y="279827"/>
            <a:ext cx="3149173" cy="3149173"/>
          </a:xfrm>
          <a:prstGeom prst="rect">
            <a:avLst/>
          </a:prstGeom>
        </p:spPr>
      </p:pic>
      <p:sp>
        <p:nvSpPr>
          <p:cNvPr id="26" name="TextBox 25">
            <a:extLst>
              <a:ext uri="{FF2B5EF4-FFF2-40B4-BE49-F238E27FC236}">
                <a16:creationId xmlns:a16="http://schemas.microsoft.com/office/drawing/2014/main" id="{68A9651E-44B8-402B-C1FB-EFEA44ED4671}"/>
              </a:ext>
            </a:extLst>
          </p:cNvPr>
          <p:cNvSpPr txBox="1"/>
          <p:nvPr/>
        </p:nvSpPr>
        <p:spPr>
          <a:xfrm>
            <a:off x="554127" y="1624082"/>
            <a:ext cx="2900361"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US" sz="2000" b="1">
                <a:solidFill>
                  <a:schemeClr val="bg2"/>
                </a:solidFill>
                <a:latin typeface="Century Gothic" panose="020B0502020202020204" pitchFamily="34" charset="0"/>
              </a:rPr>
              <a:t>NEW GIFT OR </a:t>
            </a:r>
            <a:r>
              <a:rPr lang="en-US" sz="1600" b="1">
                <a:solidFill>
                  <a:schemeClr val="bg2"/>
                </a:solidFill>
                <a:latin typeface="Century Gothic" panose="020B0502020202020204" pitchFamily="34" charset="0"/>
              </a:rPr>
              <a:t>10%+ INCREASE</a:t>
            </a:r>
            <a:endParaRPr lang="en-US" sz="2000">
              <a:solidFill>
                <a:schemeClr val="bg2"/>
              </a:solidFill>
              <a:latin typeface="Century Gothic" panose="020B0502020202020204" pitchFamily="34" charset="0"/>
            </a:endParaRPr>
          </a:p>
        </p:txBody>
      </p:sp>
      <p:sp>
        <p:nvSpPr>
          <p:cNvPr id="27" name="TextBox 26">
            <a:extLst>
              <a:ext uri="{FF2B5EF4-FFF2-40B4-BE49-F238E27FC236}">
                <a16:creationId xmlns:a16="http://schemas.microsoft.com/office/drawing/2014/main" id="{F7C53626-D0D1-CC55-83BE-A3E893068E1C}"/>
              </a:ext>
            </a:extLst>
          </p:cNvPr>
          <p:cNvSpPr txBox="1"/>
          <p:nvPr/>
        </p:nvSpPr>
        <p:spPr>
          <a:xfrm>
            <a:off x="2118607" y="2945362"/>
            <a:ext cx="1335881"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US" sz="3200" b="1">
                <a:solidFill>
                  <a:schemeClr val="bg2"/>
                </a:solidFill>
                <a:latin typeface="Century Gothic" panose="020B0502020202020204" pitchFamily="34" charset="0"/>
              </a:rPr>
              <a:t>$75+</a:t>
            </a:r>
            <a:endParaRPr lang="en-US" sz="3200">
              <a:solidFill>
                <a:schemeClr val="bg2"/>
              </a:solidFill>
              <a:latin typeface="Century Gothic" panose="020B0502020202020204" pitchFamily="34" charset="0"/>
            </a:endParaRPr>
          </a:p>
        </p:txBody>
      </p:sp>
      <p:sp>
        <p:nvSpPr>
          <p:cNvPr id="29" name="TextBox 28">
            <a:extLst>
              <a:ext uri="{FF2B5EF4-FFF2-40B4-BE49-F238E27FC236}">
                <a16:creationId xmlns:a16="http://schemas.microsoft.com/office/drawing/2014/main" id="{52204D4A-D6E0-7E7A-465D-FDD5A35F6F5D}"/>
              </a:ext>
            </a:extLst>
          </p:cNvPr>
          <p:cNvSpPr txBox="1"/>
          <p:nvPr/>
        </p:nvSpPr>
        <p:spPr>
          <a:xfrm>
            <a:off x="1754276" y="4271670"/>
            <a:ext cx="1700212"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US" sz="3200" b="1">
                <a:solidFill>
                  <a:schemeClr val="bg2"/>
                </a:solidFill>
                <a:latin typeface="Century Gothic" panose="020B0502020202020204" pitchFamily="34" charset="0"/>
              </a:rPr>
              <a:t>$150+</a:t>
            </a:r>
            <a:endParaRPr lang="en-US" sz="3200">
              <a:solidFill>
                <a:schemeClr val="bg2"/>
              </a:solidFill>
              <a:latin typeface="Century Gothic" panose="020B0502020202020204" pitchFamily="34" charset="0"/>
            </a:endParaRPr>
          </a:p>
        </p:txBody>
      </p:sp>
      <p:sp>
        <p:nvSpPr>
          <p:cNvPr id="31" name="TextBox 30">
            <a:extLst>
              <a:ext uri="{FF2B5EF4-FFF2-40B4-BE49-F238E27FC236}">
                <a16:creationId xmlns:a16="http://schemas.microsoft.com/office/drawing/2014/main" id="{9999BA43-308F-D209-C9A2-9B54C5112B0C}"/>
              </a:ext>
            </a:extLst>
          </p:cNvPr>
          <p:cNvSpPr txBox="1"/>
          <p:nvPr/>
        </p:nvSpPr>
        <p:spPr>
          <a:xfrm>
            <a:off x="3768163" y="1614722"/>
            <a:ext cx="5534586"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1" i="0" cap="none" spc="0">
                <a:solidFill>
                  <a:schemeClr val="tx2"/>
                </a:solidFill>
                <a:effectLst/>
                <a:latin typeface="Century Gothic" panose="020B0502020202020204" pitchFamily="34" charset="0"/>
              </a:rPr>
              <a:t>Team Cincinnati</a:t>
            </a:r>
          </a:p>
          <a:p>
            <a:r>
              <a:rPr lang="en-US">
                <a:latin typeface="Century Gothic" panose="020B0502020202020204" pitchFamily="34" charset="0"/>
              </a:rPr>
              <a:t>T</a:t>
            </a:r>
            <a:r>
              <a:rPr lang="en-US" b="0" i="0" u="none" strike="noStrike" cap="none" spc="0">
                <a:effectLst/>
                <a:latin typeface="Century Gothic" panose="020B0502020202020204" pitchFamily="34" charset="0"/>
              </a:rPr>
              <a:t>wo tickets to the </a:t>
            </a:r>
            <a:r>
              <a:rPr lang="en-US" b="1" i="0" u="none" strike="noStrike" cap="none" spc="0">
                <a:solidFill>
                  <a:srgbClr val="FF0000"/>
                </a:solidFill>
                <a:effectLst/>
                <a:latin typeface="Century Gothic" panose="020B0502020202020204" pitchFamily="34" charset="0"/>
              </a:rPr>
              <a:t>Reds</a:t>
            </a:r>
            <a:r>
              <a:rPr lang="en-US" b="0" i="0" u="none" strike="noStrike" cap="none" spc="0">
                <a:effectLst/>
                <a:latin typeface="Century Gothic" panose="020B0502020202020204" pitchFamily="34" charset="0"/>
              </a:rPr>
              <a:t> and an experience with </a:t>
            </a:r>
            <a:r>
              <a:rPr lang="en-US" b="1" i="0" u="none" strike="noStrike" cap="none" spc="0">
                <a:solidFill>
                  <a:schemeClr val="accent4"/>
                </a:solidFill>
                <a:effectLst/>
                <a:latin typeface="Century Gothic" panose="020B0502020202020204" pitchFamily="34" charset="0"/>
              </a:rPr>
              <a:t>FC Cincinnati</a:t>
            </a:r>
            <a:r>
              <a:rPr lang="en-US">
                <a:latin typeface="Century Gothic" panose="020B0502020202020204" pitchFamily="34" charset="0"/>
              </a:rPr>
              <a:t>.</a:t>
            </a:r>
            <a:endParaRPr lang="en-US" b="0" i="0" u="none" strike="noStrike" cap="none" spc="0">
              <a:effectLst/>
              <a:latin typeface="Century Gothic" panose="020B0502020202020204" pitchFamily="34" charset="0"/>
            </a:endParaRPr>
          </a:p>
        </p:txBody>
      </p:sp>
      <p:pic>
        <p:nvPicPr>
          <p:cNvPr id="32" name="Picture 31">
            <a:extLst>
              <a:ext uri="{FF2B5EF4-FFF2-40B4-BE49-F238E27FC236}">
                <a16:creationId xmlns:a16="http://schemas.microsoft.com/office/drawing/2014/main" id="{1E078498-CE12-E7D9-31E0-7F71302559A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073391" y="6076036"/>
            <a:ext cx="938745" cy="592141"/>
          </a:xfrm>
          <a:prstGeom prst="rect">
            <a:avLst/>
          </a:prstGeom>
        </p:spPr>
      </p:pic>
      <p:pic>
        <p:nvPicPr>
          <p:cNvPr id="33" name="2021-12 Ensemble Theatre Cincinnati Photo by Ryan Kurtz Cinderella.jpg" descr="2021-12 Ensemble Theatre Cincinnati Photo by Ryan Kurtz Cinderella.jpg">
            <a:extLst>
              <a:ext uri="{FF2B5EF4-FFF2-40B4-BE49-F238E27FC236}">
                <a16:creationId xmlns:a16="http://schemas.microsoft.com/office/drawing/2014/main" id="{1F510536-CA5A-DE45-6498-1AEE33BF8BFC}"/>
              </a:ext>
            </a:extLst>
          </p:cNvPr>
          <p:cNvPicPr>
            <a:picLocks/>
          </p:cNvPicPr>
          <p:nvPr/>
        </p:nvPicPr>
        <p:blipFill rotWithShape="1">
          <a:blip r:embed="rId6" cstate="screen">
            <a:extLst>
              <a:ext uri="{28A0092B-C50C-407E-A947-70E740481C1C}">
                <a14:useLocalDpi xmlns:a14="http://schemas.microsoft.com/office/drawing/2010/main"/>
              </a:ext>
            </a:extLst>
          </a:blip>
          <a:srcRect l="19792" t="2198" r="23055" b="12108"/>
          <a:stretch/>
        </p:blipFill>
        <p:spPr>
          <a:xfrm>
            <a:off x="-523862" y="2767414"/>
            <a:ext cx="2610056" cy="2610056"/>
          </a:xfrm>
          <a:prstGeom prst="ellipse">
            <a:avLst/>
          </a:prstGeom>
          <a:ln w="12700">
            <a:miter lim="400000"/>
          </a:ln>
        </p:spPr>
      </p:pic>
      <p:sp>
        <p:nvSpPr>
          <p:cNvPr id="4" name="TextBox 3">
            <a:extLst>
              <a:ext uri="{FF2B5EF4-FFF2-40B4-BE49-F238E27FC236}">
                <a16:creationId xmlns:a16="http://schemas.microsoft.com/office/drawing/2014/main" id="{BE1BB6C6-D2FA-A576-1F82-1B09A836513F}"/>
              </a:ext>
            </a:extLst>
          </p:cNvPr>
          <p:cNvSpPr txBox="1"/>
          <p:nvPr/>
        </p:nvSpPr>
        <p:spPr>
          <a:xfrm>
            <a:off x="3768163" y="2707697"/>
            <a:ext cx="5998137"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endParaRPr lang="en-US" i="0" cap="none" spc="0">
              <a:solidFill>
                <a:srgbClr val="4C008E"/>
              </a:solidFill>
              <a:latin typeface="Century Gothic" panose="020B0502020202020204" pitchFamily="34" charset="0"/>
            </a:endParaRPr>
          </a:p>
          <a:p>
            <a:r>
              <a:rPr lang="en-US" b="1" i="0" cap="none" spc="0">
                <a:solidFill>
                  <a:schemeClr val="tx2"/>
                </a:solidFill>
                <a:effectLst/>
                <a:latin typeface="Century Gothic" panose="020B0502020202020204" pitchFamily="34" charset="0"/>
              </a:rPr>
              <a:t>ArtsWave Pass</a:t>
            </a:r>
          </a:p>
          <a:p>
            <a:r>
              <a:rPr lang="en-US">
                <a:latin typeface="Century Gothic" panose="020B0502020202020204" pitchFamily="34" charset="0"/>
              </a:rPr>
              <a:t>One-year membership to BOGO-to-share arts tickets, restaurant and shop offers and more!</a:t>
            </a:r>
            <a:endParaRPr lang="en-US" i="0" cap="none" spc="0">
              <a:effectLst/>
              <a:latin typeface="Century Gothic" panose="020B0502020202020204" pitchFamily="34" charset="0"/>
            </a:endParaRPr>
          </a:p>
        </p:txBody>
      </p:sp>
      <p:sp>
        <p:nvSpPr>
          <p:cNvPr id="6" name="TextBox 5">
            <a:extLst>
              <a:ext uri="{FF2B5EF4-FFF2-40B4-BE49-F238E27FC236}">
                <a16:creationId xmlns:a16="http://schemas.microsoft.com/office/drawing/2014/main" id="{0DB5E99C-45C6-54E7-C634-B0B8EC4CBB99}"/>
              </a:ext>
            </a:extLst>
          </p:cNvPr>
          <p:cNvSpPr txBox="1"/>
          <p:nvPr/>
        </p:nvSpPr>
        <p:spPr>
          <a:xfrm>
            <a:off x="3768163" y="4316120"/>
            <a:ext cx="5998137"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1" i="0" u="none" strike="noStrike" cap="none" spc="0">
                <a:solidFill>
                  <a:schemeClr val="tx2"/>
                </a:solidFill>
                <a:effectLst/>
                <a:latin typeface="Century Gothic" panose="020B0502020202020204" pitchFamily="34" charset="0"/>
              </a:rPr>
              <a:t>Enjoy the Arts and Relive BLINK</a:t>
            </a:r>
            <a:r>
              <a:rPr lang="en-US" b="1" i="0" u="none" strike="noStrike" cap="none" spc="0" baseline="30000">
                <a:solidFill>
                  <a:schemeClr val="tx2"/>
                </a:solidFill>
                <a:effectLst/>
                <a:latin typeface="Century Gothic" panose="020B0502020202020204" pitchFamily="34" charset="0"/>
              </a:rPr>
              <a:t>®</a:t>
            </a:r>
            <a:r>
              <a:rPr lang="en-US" b="1" i="0" u="none" strike="noStrike" cap="none" spc="0">
                <a:solidFill>
                  <a:schemeClr val="tx2"/>
                </a:solidFill>
                <a:effectLst/>
                <a:latin typeface="Century Gothic" panose="020B0502020202020204" pitchFamily="34" charset="0"/>
              </a:rPr>
              <a:t>! </a:t>
            </a:r>
            <a:r>
              <a:rPr lang="en-US" b="0" i="0" cap="none" spc="0">
                <a:solidFill>
                  <a:schemeClr val="tx2"/>
                </a:solidFill>
                <a:effectLst/>
                <a:latin typeface="Century Gothic" panose="020B0502020202020204" pitchFamily="34" charset="0"/>
              </a:rPr>
              <a:t>​</a:t>
            </a:r>
            <a:endParaRPr lang="en-US" b="1" i="0" cap="none" spc="0">
              <a:solidFill>
                <a:schemeClr val="tx2"/>
              </a:solidFill>
              <a:effectLst/>
              <a:latin typeface="Century Gothic" panose="020B0502020202020204" pitchFamily="34" charset="0"/>
            </a:endParaRPr>
          </a:p>
          <a:p>
            <a:r>
              <a:rPr lang="en-US">
                <a:latin typeface="Century Gothic" panose="020B0502020202020204" pitchFamily="34" charset="0"/>
              </a:rPr>
              <a:t>U</a:t>
            </a:r>
            <a:r>
              <a:rPr lang="en-US" b="0" i="0" u="none" strike="noStrike" cap="none" spc="0">
                <a:effectLst/>
                <a:latin typeface="Century Gothic" panose="020B0502020202020204" pitchFamily="34" charset="0"/>
              </a:rPr>
              <a:t>nique event featuring the executive and producing partners from BLINK</a:t>
            </a:r>
            <a:r>
              <a:rPr lang="en-US" b="1" i="0" u="none" strike="noStrike" cap="none" spc="0" baseline="30000">
                <a:effectLst/>
                <a:latin typeface="Century Gothic" panose="020B0502020202020204" pitchFamily="34" charset="0"/>
              </a:rPr>
              <a:t>®</a:t>
            </a:r>
            <a:r>
              <a:rPr lang="en-US" b="0" i="0" u="none" strike="noStrike" cap="none" spc="0">
                <a:effectLst/>
                <a:latin typeface="Century Gothic" panose="020B0502020202020204" pitchFamily="34" charset="0"/>
              </a:rPr>
              <a:t>.  </a:t>
            </a:r>
            <a:endParaRPr lang="en-US" b="1" i="0" u="none" strike="noStrike" cap="none" spc="0">
              <a:latin typeface="Century Gothic" panose="020B0502020202020204" pitchFamily="34" charset="0"/>
            </a:endParaRPr>
          </a:p>
        </p:txBody>
      </p:sp>
    </p:spTree>
    <p:extLst>
      <p:ext uri="{BB962C8B-B14F-4D97-AF65-F5344CB8AC3E}">
        <p14:creationId xmlns:p14="http://schemas.microsoft.com/office/powerpoint/2010/main" val="319432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9" grpId="0"/>
      <p:bldP spid="31" grpId="0"/>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HEADLINE…"/>
          <p:cNvSpPr txBox="1"/>
          <p:nvPr/>
        </p:nvSpPr>
        <p:spPr>
          <a:xfrm>
            <a:off x="7519406" y="2642576"/>
            <a:ext cx="2241818" cy="1077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a:lnSpc>
                <a:spcPct val="100000"/>
              </a:lnSpc>
              <a:defRPr sz="6400" b="1" cap="none" spc="0" baseline="31250">
                <a:solidFill>
                  <a:srgbClr val="FFFFFF"/>
                </a:solidFill>
                <a:latin typeface="Century Gothic"/>
                <a:ea typeface="Century Gothic"/>
                <a:cs typeface="Century Gothic"/>
                <a:sym typeface="Century Gothic"/>
              </a:defRPr>
            </a:pPr>
            <a:r>
              <a:rPr sz="4400"/>
              <a:t>HEADLINE</a:t>
            </a:r>
          </a:p>
          <a:p>
            <a:pPr>
              <a:lnSpc>
                <a:spcPct val="100000"/>
              </a:lnSpc>
              <a:defRPr sz="6400" b="1" cap="none" spc="0" baseline="31250">
                <a:solidFill>
                  <a:srgbClr val="FFFFFF"/>
                </a:solidFill>
                <a:latin typeface="Century Gothic"/>
                <a:ea typeface="Century Gothic"/>
                <a:cs typeface="Century Gothic"/>
                <a:sym typeface="Century Gothic"/>
              </a:defRPr>
            </a:pPr>
            <a:r>
              <a:rPr sz="4400"/>
              <a:t>HEADLINE</a:t>
            </a:r>
          </a:p>
        </p:txBody>
      </p:sp>
      <p:sp>
        <p:nvSpPr>
          <p:cNvPr id="177" name="Lorem ipsum dolor sit amen, consectetur adipiscing elit. Curabitur aliquet efficitur tincidunt. Nam lectus neque."/>
          <p:cNvSpPr txBox="1"/>
          <p:nvPr/>
        </p:nvSpPr>
        <p:spPr>
          <a:xfrm>
            <a:off x="7537188" y="3533657"/>
            <a:ext cx="2865851" cy="1077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2500" i="0" cap="none" spc="125">
                <a:solidFill>
                  <a:srgbClr val="FFFFFF"/>
                </a:solidFill>
                <a:latin typeface="Century Gothic"/>
                <a:ea typeface="Century Gothic"/>
                <a:cs typeface="Century Gothic"/>
                <a:sym typeface="Century Gothic"/>
              </a:defRPr>
            </a:lvl1pPr>
          </a:lstStyle>
          <a:p>
            <a:r>
              <a:rPr sz="1250"/>
              <a:t>Lorem ipsum dolor sit amen, consectetur adipiscing elit. Curabitur aliquet efficitur tincidunt. Nam lectus neque. </a:t>
            </a:r>
          </a:p>
        </p:txBody>
      </p:sp>
      <p:sp>
        <p:nvSpPr>
          <p:cNvPr id="5" name="HEADLINE">
            <a:extLst>
              <a:ext uri="{FF2B5EF4-FFF2-40B4-BE49-F238E27FC236}">
                <a16:creationId xmlns:a16="http://schemas.microsoft.com/office/drawing/2014/main" id="{1AA71EF9-A105-0FE1-DCB3-4215D8680E49}"/>
              </a:ext>
            </a:extLst>
          </p:cNvPr>
          <p:cNvSpPr txBox="1"/>
          <p:nvPr/>
        </p:nvSpPr>
        <p:spPr>
          <a:xfrm>
            <a:off x="1809799" y="753287"/>
            <a:ext cx="6324802" cy="52152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r>
              <a:rPr lang="en-US" sz="4800" i="1" baseline="0">
                <a:ln>
                  <a:solidFill>
                    <a:schemeClr val="tx2"/>
                  </a:solidFill>
                </a:ln>
              </a:rPr>
              <a:t>BENEFITS TO GIVING</a:t>
            </a:r>
            <a:endParaRPr sz="4800" i="1" baseline="0">
              <a:ln>
                <a:solidFill>
                  <a:schemeClr val="tx2"/>
                </a:solidFill>
              </a:ln>
            </a:endParaRPr>
          </a:p>
        </p:txBody>
      </p:sp>
      <p:grpSp>
        <p:nvGrpSpPr>
          <p:cNvPr id="34" name="Group 33">
            <a:extLst>
              <a:ext uri="{FF2B5EF4-FFF2-40B4-BE49-F238E27FC236}">
                <a16:creationId xmlns:a16="http://schemas.microsoft.com/office/drawing/2014/main" id="{5BEE9010-A354-0045-5D9C-653516977A66}"/>
              </a:ext>
            </a:extLst>
          </p:cNvPr>
          <p:cNvGrpSpPr/>
          <p:nvPr/>
        </p:nvGrpSpPr>
        <p:grpSpPr>
          <a:xfrm>
            <a:off x="9048749" y="-117678"/>
            <a:ext cx="3245209" cy="3108959"/>
            <a:chOff x="8428327" y="-117678"/>
            <a:chExt cx="3865632" cy="3703333"/>
          </a:xfrm>
        </p:grpSpPr>
        <p:pic>
          <p:nvPicPr>
            <p:cNvPr id="2" name="Image" descr="Image">
              <a:extLst>
                <a:ext uri="{FF2B5EF4-FFF2-40B4-BE49-F238E27FC236}">
                  <a16:creationId xmlns:a16="http://schemas.microsoft.com/office/drawing/2014/main" id="{FD1D362D-83F6-50D0-B4FA-C375200189C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513394" y="-117678"/>
              <a:ext cx="273822" cy="273820"/>
            </a:xfrm>
            <a:prstGeom prst="rect">
              <a:avLst/>
            </a:prstGeom>
            <a:ln w="12700">
              <a:miter lim="400000"/>
            </a:ln>
          </p:spPr>
        </p:pic>
        <p:pic>
          <p:nvPicPr>
            <p:cNvPr id="8" name="Image" descr="Image">
              <a:extLst>
                <a:ext uri="{FF2B5EF4-FFF2-40B4-BE49-F238E27FC236}">
                  <a16:creationId xmlns:a16="http://schemas.microsoft.com/office/drawing/2014/main" id="{BC1B9C93-67D1-E787-89FB-A77CEB4DC5C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206861" y="208312"/>
              <a:ext cx="273822" cy="273820"/>
            </a:xfrm>
            <a:prstGeom prst="rect">
              <a:avLst/>
            </a:prstGeom>
            <a:ln w="12700">
              <a:miter lim="400000"/>
            </a:ln>
          </p:spPr>
        </p:pic>
        <p:pic>
          <p:nvPicPr>
            <p:cNvPr id="9" name="Image" descr="Image">
              <a:extLst>
                <a:ext uri="{FF2B5EF4-FFF2-40B4-BE49-F238E27FC236}">
                  <a16:creationId xmlns:a16="http://schemas.microsoft.com/office/drawing/2014/main" id="{61E5CC6B-5F79-EF22-2E1F-616B57E53A8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799569" y="-22845"/>
              <a:ext cx="273823" cy="273820"/>
            </a:xfrm>
            <a:prstGeom prst="rect">
              <a:avLst/>
            </a:prstGeom>
            <a:ln w="12700">
              <a:miter lim="400000"/>
            </a:ln>
          </p:spPr>
        </p:pic>
        <p:pic>
          <p:nvPicPr>
            <p:cNvPr id="10" name="Image" descr="Image">
              <a:extLst>
                <a:ext uri="{FF2B5EF4-FFF2-40B4-BE49-F238E27FC236}">
                  <a16:creationId xmlns:a16="http://schemas.microsoft.com/office/drawing/2014/main" id="{CF9719AC-EB45-1640-F840-37836EFC7E7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799570" y="706186"/>
              <a:ext cx="273823" cy="273820"/>
            </a:xfrm>
            <a:prstGeom prst="rect">
              <a:avLst/>
            </a:prstGeom>
            <a:ln w="12700">
              <a:miter lim="400000"/>
            </a:ln>
          </p:spPr>
        </p:pic>
        <p:pic>
          <p:nvPicPr>
            <p:cNvPr id="11" name="Image" descr="Image">
              <a:extLst>
                <a:ext uri="{FF2B5EF4-FFF2-40B4-BE49-F238E27FC236}">
                  <a16:creationId xmlns:a16="http://schemas.microsoft.com/office/drawing/2014/main" id="{88BCB262-97DB-FE0E-850B-2AB31C5F336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291517" y="297218"/>
              <a:ext cx="273822" cy="273820"/>
            </a:xfrm>
            <a:prstGeom prst="rect">
              <a:avLst/>
            </a:prstGeom>
            <a:ln w="12700">
              <a:miter lim="400000"/>
            </a:ln>
          </p:spPr>
        </p:pic>
        <p:pic>
          <p:nvPicPr>
            <p:cNvPr id="12" name="Image" descr="Image">
              <a:extLst>
                <a:ext uri="{FF2B5EF4-FFF2-40B4-BE49-F238E27FC236}">
                  <a16:creationId xmlns:a16="http://schemas.microsoft.com/office/drawing/2014/main" id="{EDAC9DB2-0D8C-DEF3-5CDD-03E51ED443C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617096" y="-117678"/>
              <a:ext cx="273822" cy="273820"/>
            </a:xfrm>
            <a:prstGeom prst="rect">
              <a:avLst/>
            </a:prstGeom>
            <a:ln w="12700">
              <a:miter lim="400000"/>
            </a:ln>
          </p:spPr>
        </p:pic>
        <p:pic>
          <p:nvPicPr>
            <p:cNvPr id="13" name="Image" descr="Image">
              <a:extLst>
                <a:ext uri="{FF2B5EF4-FFF2-40B4-BE49-F238E27FC236}">
                  <a16:creationId xmlns:a16="http://schemas.microsoft.com/office/drawing/2014/main" id="{736056D8-C188-43B9-6F71-42EC70D6986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960866" y="480578"/>
              <a:ext cx="273822" cy="273820"/>
            </a:xfrm>
            <a:prstGeom prst="rect">
              <a:avLst/>
            </a:prstGeom>
            <a:ln w="12700">
              <a:miter lim="400000"/>
            </a:ln>
          </p:spPr>
        </p:pic>
        <p:pic>
          <p:nvPicPr>
            <p:cNvPr id="14" name="Image" descr="Image">
              <a:extLst>
                <a:ext uri="{FF2B5EF4-FFF2-40B4-BE49-F238E27FC236}">
                  <a16:creationId xmlns:a16="http://schemas.microsoft.com/office/drawing/2014/main" id="{1FD2DE3E-624D-B968-777D-01F33CA3E9D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545970" y="1101539"/>
              <a:ext cx="273822" cy="273820"/>
            </a:xfrm>
            <a:prstGeom prst="rect">
              <a:avLst/>
            </a:prstGeom>
            <a:ln w="12700">
              <a:miter lim="400000"/>
            </a:ln>
          </p:spPr>
        </p:pic>
        <p:pic>
          <p:nvPicPr>
            <p:cNvPr id="15" name="Image" descr="Image">
              <a:extLst>
                <a:ext uri="{FF2B5EF4-FFF2-40B4-BE49-F238E27FC236}">
                  <a16:creationId xmlns:a16="http://schemas.microsoft.com/office/drawing/2014/main" id="{888DE449-296B-E314-D3DD-5945735E967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907522" y="1842424"/>
              <a:ext cx="273822" cy="273820"/>
            </a:xfrm>
            <a:prstGeom prst="rect">
              <a:avLst/>
            </a:prstGeom>
            <a:ln w="12700">
              <a:miter lim="400000"/>
            </a:ln>
          </p:spPr>
        </p:pic>
        <p:pic>
          <p:nvPicPr>
            <p:cNvPr id="16" name="Image" descr="Image">
              <a:extLst>
                <a:ext uri="{FF2B5EF4-FFF2-40B4-BE49-F238E27FC236}">
                  <a16:creationId xmlns:a16="http://schemas.microsoft.com/office/drawing/2014/main" id="{14E35DB2-746A-C923-5FBE-64B9D78B892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142929" y="1733215"/>
              <a:ext cx="273822" cy="273820"/>
            </a:xfrm>
            <a:prstGeom prst="rect">
              <a:avLst/>
            </a:prstGeom>
            <a:ln w="12700">
              <a:miter lim="400000"/>
            </a:ln>
          </p:spPr>
        </p:pic>
        <p:pic>
          <p:nvPicPr>
            <p:cNvPr id="17" name="Image" descr="Image">
              <a:extLst>
                <a:ext uri="{FF2B5EF4-FFF2-40B4-BE49-F238E27FC236}">
                  <a16:creationId xmlns:a16="http://schemas.microsoft.com/office/drawing/2014/main" id="{61CD7CD7-19EF-D703-D989-0C786AE612F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7180" y="885643"/>
              <a:ext cx="273822" cy="273820"/>
            </a:xfrm>
            <a:prstGeom prst="rect">
              <a:avLst/>
            </a:prstGeom>
            <a:ln w="12700">
              <a:miter lim="400000"/>
            </a:ln>
          </p:spPr>
        </p:pic>
        <p:pic>
          <p:nvPicPr>
            <p:cNvPr id="18" name="Image" descr="Image">
              <a:extLst>
                <a:ext uri="{FF2B5EF4-FFF2-40B4-BE49-F238E27FC236}">
                  <a16:creationId xmlns:a16="http://schemas.microsoft.com/office/drawing/2014/main" id="{E1890325-E87C-DB75-3AE5-80AC3CB0CDC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78336" y="1693993"/>
              <a:ext cx="273822" cy="273820"/>
            </a:xfrm>
            <a:prstGeom prst="rect">
              <a:avLst/>
            </a:prstGeom>
            <a:ln w="12700">
              <a:miter lim="400000"/>
            </a:ln>
          </p:spPr>
        </p:pic>
        <p:pic>
          <p:nvPicPr>
            <p:cNvPr id="19" name="Image" descr="Image">
              <a:extLst>
                <a:ext uri="{FF2B5EF4-FFF2-40B4-BE49-F238E27FC236}">
                  <a16:creationId xmlns:a16="http://schemas.microsoft.com/office/drawing/2014/main" id="{4A6941D0-D491-AEC5-C393-353FD486E39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415575" y="2553420"/>
              <a:ext cx="273822" cy="273820"/>
            </a:xfrm>
            <a:prstGeom prst="rect">
              <a:avLst/>
            </a:prstGeom>
            <a:ln w="12700">
              <a:miter lim="400000"/>
            </a:ln>
          </p:spPr>
        </p:pic>
        <p:pic>
          <p:nvPicPr>
            <p:cNvPr id="20" name="Image" descr="Image">
              <a:extLst>
                <a:ext uri="{FF2B5EF4-FFF2-40B4-BE49-F238E27FC236}">
                  <a16:creationId xmlns:a16="http://schemas.microsoft.com/office/drawing/2014/main" id="{B9045439-1F08-131D-9513-66B20A42C12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020137" y="3311835"/>
              <a:ext cx="273822" cy="273820"/>
            </a:xfrm>
            <a:prstGeom prst="rect">
              <a:avLst/>
            </a:prstGeom>
            <a:ln w="12700">
              <a:miter lim="400000"/>
            </a:ln>
          </p:spPr>
        </p:pic>
        <p:pic>
          <p:nvPicPr>
            <p:cNvPr id="21" name="Image" descr="Image">
              <a:extLst>
                <a:ext uri="{FF2B5EF4-FFF2-40B4-BE49-F238E27FC236}">
                  <a16:creationId xmlns:a16="http://schemas.microsoft.com/office/drawing/2014/main" id="{D6043BAB-F117-02B2-3962-1C14907C98F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142929" y="3292091"/>
              <a:ext cx="273822" cy="273820"/>
            </a:xfrm>
            <a:prstGeom prst="rect">
              <a:avLst/>
            </a:prstGeom>
            <a:ln w="12700">
              <a:miter lim="400000"/>
            </a:ln>
          </p:spPr>
        </p:pic>
        <p:pic>
          <p:nvPicPr>
            <p:cNvPr id="22" name="Image" descr="Image">
              <a:extLst>
                <a:ext uri="{FF2B5EF4-FFF2-40B4-BE49-F238E27FC236}">
                  <a16:creationId xmlns:a16="http://schemas.microsoft.com/office/drawing/2014/main" id="{6D63183E-929B-E2F0-6995-E637E885C6E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496878" y="2640112"/>
              <a:ext cx="273822" cy="273820"/>
            </a:xfrm>
            <a:prstGeom prst="rect">
              <a:avLst/>
            </a:prstGeom>
            <a:ln w="12700">
              <a:miter lim="400000"/>
            </a:ln>
          </p:spPr>
        </p:pic>
        <p:pic>
          <p:nvPicPr>
            <p:cNvPr id="23" name="Image" descr="Image">
              <a:extLst>
                <a:ext uri="{FF2B5EF4-FFF2-40B4-BE49-F238E27FC236}">
                  <a16:creationId xmlns:a16="http://schemas.microsoft.com/office/drawing/2014/main" id="{9B0CBD5D-9402-AC92-7CAE-C2C3C1A12A9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246264" y="706186"/>
              <a:ext cx="273822" cy="273820"/>
            </a:xfrm>
            <a:prstGeom prst="rect">
              <a:avLst/>
            </a:prstGeom>
            <a:ln w="12700">
              <a:miter lim="400000"/>
            </a:ln>
          </p:spPr>
        </p:pic>
        <p:pic>
          <p:nvPicPr>
            <p:cNvPr id="24" name="Image" descr="Image">
              <a:extLst>
                <a:ext uri="{FF2B5EF4-FFF2-40B4-BE49-F238E27FC236}">
                  <a16:creationId xmlns:a16="http://schemas.microsoft.com/office/drawing/2014/main" id="{DD4BBE5D-03D4-6482-85EE-EB39443B000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428327" y="-117678"/>
              <a:ext cx="273822" cy="273820"/>
            </a:xfrm>
            <a:prstGeom prst="rect">
              <a:avLst/>
            </a:prstGeom>
            <a:ln w="12700">
              <a:miter lim="400000"/>
            </a:ln>
          </p:spPr>
        </p:pic>
      </p:grpSp>
      <p:sp>
        <p:nvSpPr>
          <p:cNvPr id="3" name="Rectangle 2">
            <a:extLst>
              <a:ext uri="{FF2B5EF4-FFF2-40B4-BE49-F238E27FC236}">
                <a16:creationId xmlns:a16="http://schemas.microsoft.com/office/drawing/2014/main" id="{B75ED12F-77E6-7199-3DEC-75617B7847EB}"/>
              </a:ext>
            </a:extLst>
          </p:cNvPr>
          <p:cNvSpPr/>
          <p:nvPr/>
        </p:nvSpPr>
        <p:spPr>
          <a:xfrm>
            <a:off x="0" y="-117678"/>
            <a:ext cx="1364994" cy="7128078"/>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pic>
        <p:nvPicPr>
          <p:cNvPr id="25" name="Picture 24" descr="A picture containing leaf, vector graphics, plant&#10;&#10;Description automatically generated">
            <a:extLst>
              <a:ext uri="{FF2B5EF4-FFF2-40B4-BE49-F238E27FC236}">
                <a16:creationId xmlns:a16="http://schemas.microsoft.com/office/drawing/2014/main" id="{EFD40E10-FCD4-71E7-3ED3-BB79F54E1F6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92216" y="279827"/>
            <a:ext cx="3149173" cy="3149173"/>
          </a:xfrm>
          <a:prstGeom prst="rect">
            <a:avLst/>
          </a:prstGeom>
        </p:spPr>
      </p:pic>
      <p:sp>
        <p:nvSpPr>
          <p:cNvPr id="27" name="TextBox 26">
            <a:extLst>
              <a:ext uri="{FF2B5EF4-FFF2-40B4-BE49-F238E27FC236}">
                <a16:creationId xmlns:a16="http://schemas.microsoft.com/office/drawing/2014/main" id="{F7C53626-D0D1-CC55-83BE-A3E893068E1C}"/>
              </a:ext>
            </a:extLst>
          </p:cNvPr>
          <p:cNvSpPr txBox="1"/>
          <p:nvPr/>
        </p:nvSpPr>
        <p:spPr>
          <a:xfrm>
            <a:off x="2118607" y="3240637"/>
            <a:ext cx="1335881"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US" sz="3200" b="1">
                <a:solidFill>
                  <a:schemeClr val="bg2"/>
                </a:solidFill>
                <a:latin typeface="Century Gothic" panose="020B0502020202020204" pitchFamily="34" charset="0"/>
              </a:rPr>
              <a:t>$500+</a:t>
            </a:r>
            <a:endParaRPr lang="en-US" sz="3200">
              <a:solidFill>
                <a:schemeClr val="bg2"/>
              </a:solidFill>
              <a:latin typeface="Century Gothic" panose="020B0502020202020204" pitchFamily="34" charset="0"/>
            </a:endParaRPr>
          </a:p>
        </p:txBody>
      </p:sp>
      <p:sp>
        <p:nvSpPr>
          <p:cNvPr id="29" name="TextBox 28">
            <a:extLst>
              <a:ext uri="{FF2B5EF4-FFF2-40B4-BE49-F238E27FC236}">
                <a16:creationId xmlns:a16="http://schemas.microsoft.com/office/drawing/2014/main" id="{52204D4A-D6E0-7E7A-465D-FDD5A35F6F5D}"/>
              </a:ext>
            </a:extLst>
          </p:cNvPr>
          <p:cNvSpPr txBox="1"/>
          <p:nvPr/>
        </p:nvSpPr>
        <p:spPr>
          <a:xfrm>
            <a:off x="1754276" y="4941144"/>
            <a:ext cx="1700212"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US" sz="3200" b="1">
                <a:solidFill>
                  <a:schemeClr val="bg2"/>
                </a:solidFill>
                <a:latin typeface="Century Gothic" panose="020B0502020202020204" pitchFamily="34" charset="0"/>
              </a:rPr>
              <a:t>$1,500+</a:t>
            </a:r>
            <a:endParaRPr lang="en-US" sz="3200">
              <a:solidFill>
                <a:schemeClr val="bg2"/>
              </a:solidFill>
              <a:latin typeface="Century Gothic" panose="020B0502020202020204" pitchFamily="34" charset="0"/>
            </a:endParaRPr>
          </a:p>
        </p:txBody>
      </p:sp>
      <p:sp>
        <p:nvSpPr>
          <p:cNvPr id="31" name="TextBox 30">
            <a:extLst>
              <a:ext uri="{FF2B5EF4-FFF2-40B4-BE49-F238E27FC236}">
                <a16:creationId xmlns:a16="http://schemas.microsoft.com/office/drawing/2014/main" id="{9999BA43-308F-D209-C9A2-9B54C5112B0C}"/>
              </a:ext>
            </a:extLst>
          </p:cNvPr>
          <p:cNvSpPr txBox="1"/>
          <p:nvPr/>
        </p:nvSpPr>
        <p:spPr>
          <a:xfrm>
            <a:off x="3731876" y="1614722"/>
            <a:ext cx="5764460"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b="1" i="0" cap="none" spc="0">
                <a:solidFill>
                  <a:schemeClr val="tx2"/>
                </a:solidFill>
                <a:effectLst/>
                <a:latin typeface="Century Gothic" panose="020B0502020202020204" pitchFamily="34" charset="0"/>
              </a:rPr>
              <a:t>Music Hall for Two</a:t>
            </a:r>
            <a:endParaRPr lang="en-US" sz="1800" b="1" i="0" cap="none" spc="0">
              <a:solidFill>
                <a:schemeClr val="tx2"/>
              </a:solidFill>
              <a:latin typeface="Century Gothic" panose="020B0502020202020204" pitchFamily="34" charset="0"/>
            </a:endParaRPr>
          </a:p>
          <a:p>
            <a:r>
              <a:rPr lang="en-US" sz="1800" b="0" i="0" u="none" strike="noStrike" cap="none" spc="0">
                <a:effectLst/>
                <a:latin typeface="Century Gothic" panose="020B0502020202020204" pitchFamily="34" charset="0"/>
              </a:rPr>
              <a:t>Tickets to a performance by one of the five resident arts groups at Music Hall.</a:t>
            </a:r>
            <a:endParaRPr lang="en-US" sz="1800" b="1" i="0" u="none" strike="noStrike" cap="none" spc="0">
              <a:effectLst/>
              <a:latin typeface="Century Gothic" panose="020B0502020202020204" pitchFamily="34" charset="0"/>
            </a:endParaRPr>
          </a:p>
        </p:txBody>
      </p:sp>
      <p:pic>
        <p:nvPicPr>
          <p:cNvPr id="32" name="Picture 31">
            <a:extLst>
              <a:ext uri="{FF2B5EF4-FFF2-40B4-BE49-F238E27FC236}">
                <a16:creationId xmlns:a16="http://schemas.microsoft.com/office/drawing/2014/main" id="{1E078498-CE12-E7D9-31E0-7F71302559A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073391" y="6076036"/>
            <a:ext cx="938745" cy="592141"/>
          </a:xfrm>
          <a:prstGeom prst="rect">
            <a:avLst/>
          </a:prstGeom>
        </p:spPr>
      </p:pic>
      <p:pic>
        <p:nvPicPr>
          <p:cNvPr id="33" name="2021-12 Ensemble Theatre Cincinnati Photo by Ryan Kurtz Cinderella.jpg">
            <a:extLst>
              <a:ext uri="{FF2B5EF4-FFF2-40B4-BE49-F238E27FC236}">
                <a16:creationId xmlns:a16="http://schemas.microsoft.com/office/drawing/2014/main" id="{1F510536-CA5A-DE45-6498-1AEE33BF8BFC}"/>
              </a:ext>
            </a:extLst>
          </p:cNvPr>
          <p:cNvPicPr>
            <a:picLocks/>
          </p:cNvPicPr>
          <p:nvPr/>
        </p:nvPicPr>
        <p:blipFill rotWithShape="1">
          <a:blip r:embed="rId6" cstate="hqprint">
            <a:extLst>
              <a:ext uri="{28A0092B-C50C-407E-A947-70E740481C1C}">
                <a14:useLocalDpi xmlns:a14="http://schemas.microsoft.com/office/drawing/2010/main"/>
              </a:ext>
            </a:extLst>
          </a:blip>
          <a:srcRect l="19197" t="499" r="14137" b="-499"/>
          <a:stretch/>
        </p:blipFill>
        <p:spPr>
          <a:xfrm>
            <a:off x="-475447" y="2936134"/>
            <a:ext cx="2610056" cy="2610056"/>
          </a:xfrm>
          <a:prstGeom prst="ellipse">
            <a:avLst/>
          </a:prstGeom>
          <a:ln w="12700">
            <a:miter lim="400000"/>
          </a:ln>
        </p:spPr>
      </p:pic>
      <p:sp>
        <p:nvSpPr>
          <p:cNvPr id="4" name="TextBox 3">
            <a:extLst>
              <a:ext uri="{FF2B5EF4-FFF2-40B4-BE49-F238E27FC236}">
                <a16:creationId xmlns:a16="http://schemas.microsoft.com/office/drawing/2014/main" id="{344992C2-F957-0DF0-5B8E-A977D76AD370}"/>
              </a:ext>
            </a:extLst>
          </p:cNvPr>
          <p:cNvSpPr txBox="1"/>
          <p:nvPr/>
        </p:nvSpPr>
        <p:spPr>
          <a:xfrm>
            <a:off x="2118607" y="1584145"/>
            <a:ext cx="1335881"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US" sz="3200" b="1">
                <a:solidFill>
                  <a:schemeClr val="bg2"/>
                </a:solidFill>
                <a:latin typeface="Century Gothic" panose="020B0502020202020204" pitchFamily="34" charset="0"/>
              </a:rPr>
              <a:t>$250+</a:t>
            </a:r>
            <a:endParaRPr lang="en-US" sz="3200">
              <a:solidFill>
                <a:schemeClr val="bg2"/>
              </a:solidFill>
              <a:latin typeface="Century Gothic" panose="020B0502020202020204" pitchFamily="34" charset="0"/>
            </a:endParaRPr>
          </a:p>
        </p:txBody>
      </p:sp>
      <p:sp>
        <p:nvSpPr>
          <p:cNvPr id="6" name="TextBox 5">
            <a:extLst>
              <a:ext uri="{FF2B5EF4-FFF2-40B4-BE49-F238E27FC236}">
                <a16:creationId xmlns:a16="http://schemas.microsoft.com/office/drawing/2014/main" id="{9B3044D6-C7E5-BA0F-11B8-62965AFCE0EC}"/>
              </a:ext>
            </a:extLst>
          </p:cNvPr>
          <p:cNvSpPr txBox="1"/>
          <p:nvPr/>
        </p:nvSpPr>
        <p:spPr>
          <a:xfrm>
            <a:off x="3726976" y="5007100"/>
            <a:ext cx="7212342"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b="1" i="0" cap="none" spc="0">
                <a:solidFill>
                  <a:schemeClr val="tx2"/>
                </a:solidFill>
                <a:effectLst/>
                <a:latin typeface="Century Gothic" panose="020B0502020202020204" pitchFamily="34" charset="0"/>
              </a:rPr>
              <a:t>Leadership Giving</a:t>
            </a:r>
            <a:endParaRPr lang="en-US" sz="1800" b="1" i="0" cap="none" spc="0">
              <a:solidFill>
                <a:schemeClr val="tx2"/>
              </a:solidFill>
              <a:latin typeface="Century Gothic" panose="020B0502020202020204" pitchFamily="34" charset="0"/>
            </a:endParaRPr>
          </a:p>
          <a:p>
            <a:r>
              <a:rPr lang="en-US" sz="1800" b="0" i="0" u="none" strike="noStrike" cap="none" spc="0">
                <a:effectLst/>
                <a:latin typeface="Century Gothic" panose="020B0502020202020204" pitchFamily="34" charset="0"/>
              </a:rPr>
              <a:t>Invitations to special arts events, membership in leadership giving groups, recognition in ArtsWave’s community report and access to the Team Cincinnati benefit.</a:t>
            </a:r>
            <a:endParaRPr lang="en-US" sz="1800" b="1" i="0" cap="none" spc="0">
              <a:effectLst/>
              <a:latin typeface="Century Gothic" panose="020B0502020202020204" pitchFamily="34" charset="0"/>
            </a:endParaRPr>
          </a:p>
        </p:txBody>
      </p:sp>
      <p:sp>
        <p:nvSpPr>
          <p:cNvPr id="7" name="TextBox 6">
            <a:extLst>
              <a:ext uri="{FF2B5EF4-FFF2-40B4-BE49-F238E27FC236}">
                <a16:creationId xmlns:a16="http://schemas.microsoft.com/office/drawing/2014/main" id="{822A80F3-8D97-7E80-ECBB-E254145A8CDA}"/>
              </a:ext>
            </a:extLst>
          </p:cNvPr>
          <p:cNvSpPr txBox="1"/>
          <p:nvPr/>
        </p:nvSpPr>
        <p:spPr>
          <a:xfrm>
            <a:off x="3731876" y="3288525"/>
            <a:ext cx="6840392"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b="1" i="0" cap="none" spc="0">
                <a:solidFill>
                  <a:schemeClr val="tx2"/>
                </a:solidFill>
                <a:effectLst/>
                <a:latin typeface="Century Gothic" panose="020B0502020202020204" pitchFamily="34" charset="0"/>
              </a:rPr>
              <a:t>Arts Night Out</a:t>
            </a:r>
          </a:p>
          <a:p>
            <a:r>
              <a:rPr lang="en-US">
                <a:latin typeface="Century Gothic" panose="020B0502020202020204" pitchFamily="34" charset="0"/>
              </a:rPr>
              <a:t>G</a:t>
            </a:r>
            <a:r>
              <a:rPr lang="en-US" sz="1800" b="0" i="0" u="none" strike="noStrike" cap="none" spc="0">
                <a:effectLst/>
                <a:latin typeface="Century Gothic" panose="020B0502020202020204" pitchFamily="34" charset="0"/>
              </a:rPr>
              <a:t>allery exhibition and reception with a show and post-show talk-back at The Carnegie in NKY.</a:t>
            </a:r>
            <a:endParaRPr lang="en-US" sz="1800" b="1" i="0" u="none" strike="noStrike" cap="none" spc="0">
              <a:latin typeface="Century Gothic" panose="020B0502020202020204" pitchFamily="34" charset="0"/>
            </a:endParaRPr>
          </a:p>
        </p:txBody>
      </p:sp>
    </p:spTree>
    <p:extLst>
      <p:ext uri="{BB962C8B-B14F-4D97-AF65-F5344CB8AC3E}">
        <p14:creationId xmlns:p14="http://schemas.microsoft.com/office/powerpoint/2010/main" val="134593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1" grpId="0"/>
      <p:bldP spid="4"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F3D39-AB07-3567-009E-76DE335FB401}"/>
              </a:ext>
            </a:extLst>
          </p:cNvPr>
          <p:cNvSpPr/>
          <p:nvPr/>
        </p:nvSpPr>
        <p:spPr>
          <a:xfrm>
            <a:off x="9759056" y="-128553"/>
            <a:ext cx="3634761" cy="7128078"/>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172" name="Circle"/>
          <p:cNvSpPr/>
          <p:nvPr/>
        </p:nvSpPr>
        <p:spPr>
          <a:xfrm>
            <a:off x="8329587" y="1632285"/>
            <a:ext cx="3810000" cy="3810000"/>
          </a:xfrm>
          <a:prstGeom prst="ellipse">
            <a:avLst/>
          </a:prstGeom>
          <a:solidFill>
            <a:srgbClr val="000000">
              <a:alpha val="4959"/>
            </a:srgbClr>
          </a:solidFill>
          <a:ln w="12700">
            <a:miter lim="400000"/>
          </a:ln>
        </p:spPr>
        <p:txBody>
          <a:bodyPr lIns="25400" tIns="25400" rIns="25400" bIns="25400" anchor="ctr"/>
          <a:lstStyle/>
          <a:p>
            <a:pPr algn="ctr">
              <a:lnSpc>
                <a:spcPct val="100000"/>
              </a:lnSpc>
              <a:defRPr sz="3000" cap="none" spc="0">
                <a:solidFill>
                  <a:srgbClr val="FFFFFF"/>
                </a:solidFill>
              </a:defRPr>
            </a:pPr>
            <a:endParaRPr sz="1500"/>
          </a:p>
        </p:txBody>
      </p:sp>
      <p:pic>
        <p:nvPicPr>
          <p:cNvPr id="2" name="Image" descr="Image">
            <a:extLst>
              <a:ext uri="{FF2B5EF4-FFF2-40B4-BE49-F238E27FC236}">
                <a16:creationId xmlns:a16="http://schemas.microsoft.com/office/drawing/2014/main" id="{F8776865-F779-C3EF-AAAA-F8BAC1C34DA6}"/>
              </a:ext>
            </a:extLst>
          </p:cNvPr>
          <p:cNvPicPr>
            <a:picLocks noChangeAspect="1"/>
          </p:cNvPicPr>
          <p:nvPr/>
        </p:nvPicPr>
        <p:blipFill>
          <a:blip r:embed="rId3">
            <a:alphaModFix amt="30716"/>
          </a:blip>
          <a:stretch>
            <a:fillRect/>
          </a:stretch>
        </p:blipFill>
        <p:spPr>
          <a:xfrm>
            <a:off x="9759056" y="-6487"/>
            <a:ext cx="6880052" cy="6870973"/>
          </a:xfrm>
          <a:prstGeom prst="rect">
            <a:avLst/>
          </a:prstGeom>
          <a:ln w="12700">
            <a:miter lim="400000"/>
          </a:ln>
        </p:spPr>
      </p:pic>
      <p:pic>
        <p:nvPicPr>
          <p:cNvPr id="4" name="2022-07 Cincinnati Music Festival Outdoor Museum Washington Park Courtesy of AGAR (6).jpg" descr="2022-07 Cincinnati Music Festival Outdoor Museum Washington Park Courtesy of AGAR (6).jpg">
            <a:extLst>
              <a:ext uri="{FF2B5EF4-FFF2-40B4-BE49-F238E27FC236}">
                <a16:creationId xmlns:a16="http://schemas.microsoft.com/office/drawing/2014/main" id="{D6144725-A287-1EEF-EE99-DAC36B80E117}"/>
              </a:ext>
            </a:extLst>
          </p:cNvPr>
          <p:cNvPicPr>
            <a:picLocks noChangeAspect="1"/>
          </p:cNvPicPr>
          <p:nvPr/>
        </p:nvPicPr>
        <p:blipFill>
          <a:blip r:embed="rId4" cstate="screen">
            <a:extLst>
              <a:ext uri="{28A0092B-C50C-407E-A947-70E740481C1C}">
                <a14:useLocalDpi xmlns:a14="http://schemas.microsoft.com/office/drawing/2010/main"/>
              </a:ext>
            </a:extLst>
          </a:blip>
          <a:srcRect l="23565" r="9769"/>
          <a:stretch>
            <a:fillRect/>
          </a:stretch>
        </p:blipFill>
        <p:spPr>
          <a:xfrm>
            <a:off x="8698011" y="1628656"/>
            <a:ext cx="3809911" cy="3810000"/>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1055"/>
                  <a:pt x="2882" y="3163"/>
                </a:cubicBezTo>
                <a:cubicBezTo>
                  <a:pt x="-961" y="7381"/>
                  <a:pt x="-961" y="14219"/>
                  <a:pt x="2882" y="18436"/>
                </a:cubicBezTo>
                <a:cubicBezTo>
                  <a:pt x="4803" y="20545"/>
                  <a:pt x="7321" y="21600"/>
                  <a:pt x="9839" y="21600"/>
                </a:cubicBezTo>
                <a:cubicBezTo>
                  <a:pt x="12357" y="21600"/>
                  <a:pt x="14875" y="20545"/>
                  <a:pt x="16796" y="18436"/>
                </a:cubicBezTo>
                <a:cubicBezTo>
                  <a:pt x="20639" y="14219"/>
                  <a:pt x="20639" y="7381"/>
                  <a:pt x="16796" y="3163"/>
                </a:cubicBezTo>
                <a:cubicBezTo>
                  <a:pt x="14875" y="1055"/>
                  <a:pt x="12357" y="0"/>
                  <a:pt x="9839" y="0"/>
                </a:cubicBezTo>
                <a:close/>
              </a:path>
            </a:pathLst>
          </a:custGeom>
          <a:ln w="12700">
            <a:miter lim="400000"/>
          </a:ln>
        </p:spPr>
      </p:pic>
      <p:sp>
        <p:nvSpPr>
          <p:cNvPr id="9" name="HEADLINE">
            <a:extLst>
              <a:ext uri="{FF2B5EF4-FFF2-40B4-BE49-F238E27FC236}">
                <a16:creationId xmlns:a16="http://schemas.microsoft.com/office/drawing/2014/main" id="{AD4B3290-D4A8-FD3A-ACB8-F39D8FA82C53}"/>
              </a:ext>
            </a:extLst>
          </p:cNvPr>
          <p:cNvSpPr txBox="1"/>
          <p:nvPr/>
        </p:nvSpPr>
        <p:spPr>
          <a:xfrm>
            <a:off x="547058" y="695232"/>
            <a:ext cx="7319685" cy="52152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r>
              <a:rPr lang="en-US" sz="4800" i="1" baseline="0">
                <a:ln>
                  <a:solidFill>
                    <a:schemeClr val="tx2"/>
                  </a:solidFill>
                </a:ln>
              </a:rPr>
              <a:t>AFFINITY &amp; NETWORKING GROUPS</a:t>
            </a:r>
            <a:endParaRPr sz="4800" i="1" baseline="0">
              <a:ln>
                <a:solidFill>
                  <a:schemeClr val="tx2"/>
                </a:solidFill>
              </a:ln>
            </a:endParaRPr>
          </a:p>
        </p:txBody>
      </p:sp>
      <p:pic>
        <p:nvPicPr>
          <p:cNvPr id="10" name="Picture 6" descr="CAALA-PNG">
            <a:extLst>
              <a:ext uri="{FF2B5EF4-FFF2-40B4-BE49-F238E27FC236}">
                <a16:creationId xmlns:a16="http://schemas.microsoft.com/office/drawing/2014/main" id="{CC29DBE9-C406-538C-B796-4E01BA1B625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9114" y="3709652"/>
            <a:ext cx="4762500" cy="9620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Pride-PNG">
            <a:extLst>
              <a:ext uri="{FF2B5EF4-FFF2-40B4-BE49-F238E27FC236}">
                <a16:creationId xmlns:a16="http://schemas.microsoft.com/office/drawing/2014/main" id="{DD33AAAA-D60E-0269-D40B-F4B7B6BC711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781391" y="2698877"/>
            <a:ext cx="3386097" cy="10107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Young-Professionals-PNG">
            <a:extLst>
              <a:ext uri="{FF2B5EF4-FFF2-40B4-BE49-F238E27FC236}">
                <a16:creationId xmlns:a16="http://schemas.microsoft.com/office/drawing/2014/main" id="{ABD1FB2B-C78C-A4C7-D9B5-D3CDD95BF1C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45062" y="4969664"/>
            <a:ext cx="37719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Womens-Leadership-Roundtable-PNG">
            <a:extLst>
              <a:ext uri="{FF2B5EF4-FFF2-40B4-BE49-F238E27FC236}">
                <a16:creationId xmlns:a16="http://schemas.microsoft.com/office/drawing/2014/main" id="{FC746900-AE7A-3B11-735E-CF7B35D94470}"/>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59114" y="5570404"/>
            <a:ext cx="35337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Leadership Donors PNG">
            <a:extLst>
              <a:ext uri="{FF2B5EF4-FFF2-40B4-BE49-F238E27FC236}">
                <a16:creationId xmlns:a16="http://schemas.microsoft.com/office/drawing/2014/main" id="{9E8F2398-4206-B103-E692-3880AAB382E9}"/>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24204" y="2068023"/>
            <a:ext cx="35337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0902F02-0180-4084-E33C-C6902F7C84F8}"/>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11073391" y="6076036"/>
            <a:ext cx="939766" cy="592277"/>
          </a:xfrm>
          <a:prstGeom prst="rect">
            <a:avLst/>
          </a:prstGeom>
        </p:spPr>
      </p:pic>
    </p:spTree>
    <p:extLst>
      <p:ext uri="{BB962C8B-B14F-4D97-AF65-F5344CB8AC3E}">
        <p14:creationId xmlns:p14="http://schemas.microsoft.com/office/powerpoint/2010/main" val="294225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750"/>
                            </p:stCondLst>
                            <p:childTnLst>
                              <p:par>
                                <p:cTn id="9" presetID="10" presetClass="entr" presetSubtype="0" fill="hold" nodeType="afterEffect">
                                  <p:stCondLst>
                                    <p:cond delay="25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par>
                          <p:cTn id="12" fill="hold">
                            <p:stCondLst>
                              <p:cond delay="3000"/>
                            </p:stCondLst>
                            <p:childTnLst>
                              <p:par>
                                <p:cTn id="13" presetID="10" presetClass="entr" presetSubtype="0" fill="hold" nodeType="afterEffect">
                                  <p:stCondLst>
                                    <p:cond delay="25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par>
                          <p:cTn id="16" fill="hold">
                            <p:stCondLst>
                              <p:cond delay="4250"/>
                            </p:stCondLst>
                            <p:childTnLst>
                              <p:par>
                                <p:cTn id="17" presetID="10" presetClass="entr" presetSubtype="0" fill="hold" nodeType="afterEffect">
                                  <p:stCondLst>
                                    <p:cond delay="25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childTnLst>
                          </p:cTn>
                        </p:par>
                        <p:par>
                          <p:cTn id="20" fill="hold">
                            <p:stCondLst>
                              <p:cond delay="5500"/>
                            </p:stCondLst>
                            <p:childTnLst>
                              <p:par>
                                <p:cTn id="21" presetID="10" presetClass="entr" presetSubtype="0" fill="hold" nodeType="afterEffect">
                                  <p:stCondLst>
                                    <p:cond delay="25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D54A5C-5097-1BC0-A1F9-F147D6F5BB94}"/>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ln w="12700">
                <a:solidFill>
                  <a:schemeClr val="bg2"/>
                </a:solidFill>
              </a:ln>
              <a:solidFill>
                <a:srgbClr val="FFFFFF"/>
              </a:solidFill>
              <a:latin typeface="Century Gothic" panose="020B0502020202020204" pitchFamily="34" charset="0"/>
            </a:endParaRPr>
          </a:p>
        </p:txBody>
      </p:sp>
      <p:pic>
        <p:nvPicPr>
          <p:cNvPr id="231" name="Image" descr="Image"/>
          <p:cNvPicPr>
            <a:picLocks noChangeAspect="1"/>
          </p:cNvPicPr>
          <p:nvPr/>
        </p:nvPicPr>
        <p:blipFill>
          <a:blip r:embed="rId3" cstate="screen">
            <a:extLst>
              <a:ext uri="{28A0092B-C50C-407E-A947-70E740481C1C}">
                <a14:useLocalDpi xmlns:a14="http://schemas.microsoft.com/office/drawing/2010/main"/>
              </a:ext>
            </a:extLst>
          </a:blip>
          <a:srcRect r="8536"/>
          <a:stretch>
            <a:fillRect/>
          </a:stretch>
        </p:blipFill>
        <p:spPr>
          <a:xfrm>
            <a:off x="8514390" y="-214889"/>
            <a:ext cx="5560255" cy="7592590"/>
          </a:xfrm>
          <a:prstGeom prst="rect">
            <a:avLst/>
          </a:prstGeom>
          <a:ln w="12700">
            <a:miter lim="400000"/>
          </a:ln>
        </p:spPr>
      </p:pic>
      <p:sp>
        <p:nvSpPr>
          <p:cNvPr id="232" name="Circle"/>
          <p:cNvSpPr/>
          <p:nvPr/>
        </p:nvSpPr>
        <p:spPr>
          <a:xfrm>
            <a:off x="7022122" y="1524000"/>
            <a:ext cx="3810000" cy="3810000"/>
          </a:xfrm>
          <a:prstGeom prst="ellipse">
            <a:avLst/>
          </a:prstGeom>
          <a:solidFill>
            <a:srgbClr val="000000">
              <a:alpha val="4787"/>
            </a:srgbClr>
          </a:solidFill>
          <a:ln w="12700">
            <a:miter lim="400000"/>
          </a:ln>
        </p:spPr>
        <p:txBody>
          <a:bodyPr lIns="25400" tIns="25400" rIns="25400" bIns="25400" anchor="ctr"/>
          <a:lstStyle/>
          <a:p>
            <a:pPr algn="ctr">
              <a:lnSpc>
                <a:spcPct val="100000"/>
              </a:lnSpc>
              <a:defRPr sz="3000" cap="none" spc="0">
                <a:solidFill>
                  <a:srgbClr val="FFFFFF"/>
                </a:solidFill>
              </a:defRPr>
            </a:pPr>
            <a:endParaRPr sz="1500"/>
          </a:p>
        </p:txBody>
      </p:sp>
      <p:sp>
        <p:nvSpPr>
          <p:cNvPr id="3" name="HEADLINE">
            <a:extLst>
              <a:ext uri="{FF2B5EF4-FFF2-40B4-BE49-F238E27FC236}">
                <a16:creationId xmlns:a16="http://schemas.microsoft.com/office/drawing/2014/main" id="{9ACDBABB-D4B0-41BB-E09C-CE0F78C17927}"/>
              </a:ext>
            </a:extLst>
          </p:cNvPr>
          <p:cNvSpPr txBox="1"/>
          <p:nvPr/>
        </p:nvSpPr>
        <p:spPr>
          <a:xfrm>
            <a:off x="799179" y="617556"/>
            <a:ext cx="7659021" cy="52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r>
              <a:rPr lang="en-US" sz="4800" i="1" baseline="0">
                <a:ln>
                  <a:solidFill>
                    <a:schemeClr val="bg1"/>
                  </a:solidFill>
                </a:ln>
                <a:solidFill>
                  <a:schemeClr val="bg1"/>
                </a:solidFill>
              </a:rPr>
              <a:t>WHY GIVE </a:t>
            </a:r>
            <a:r>
              <a:rPr lang="en-US" sz="4800" i="1" baseline="0">
                <a:ln>
                  <a:solidFill>
                    <a:schemeClr val="bg2"/>
                  </a:solidFill>
                </a:ln>
                <a:solidFill>
                  <a:schemeClr val="bg2"/>
                </a:solidFill>
              </a:rPr>
              <a:t>TODAY</a:t>
            </a:r>
            <a:r>
              <a:rPr lang="en-US" sz="4800" i="1" baseline="0">
                <a:ln>
                  <a:solidFill>
                    <a:schemeClr val="bg1"/>
                  </a:solidFill>
                </a:ln>
                <a:solidFill>
                  <a:schemeClr val="bg1"/>
                </a:solidFill>
              </a:rPr>
              <a:t>?</a:t>
            </a:r>
          </a:p>
        </p:txBody>
      </p:sp>
      <p:pic>
        <p:nvPicPr>
          <p:cNvPr id="4" name="Picture 3">
            <a:extLst>
              <a:ext uri="{FF2B5EF4-FFF2-40B4-BE49-F238E27FC236}">
                <a16:creationId xmlns:a16="http://schemas.microsoft.com/office/drawing/2014/main" id="{AA61899C-2E74-2F52-2090-15A7B491914D}"/>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1073391" y="6076036"/>
            <a:ext cx="939766" cy="592277"/>
          </a:xfrm>
          <a:prstGeom prst="rect">
            <a:avLst/>
          </a:prstGeom>
        </p:spPr>
      </p:pic>
      <p:sp>
        <p:nvSpPr>
          <p:cNvPr id="6" name="Rectangle 5">
            <a:extLst>
              <a:ext uri="{FF2B5EF4-FFF2-40B4-BE49-F238E27FC236}">
                <a16:creationId xmlns:a16="http://schemas.microsoft.com/office/drawing/2014/main" id="{0781F60F-C3B1-21FC-C7E3-8980E8307CB8}"/>
              </a:ext>
            </a:extLst>
          </p:cNvPr>
          <p:cNvSpPr/>
          <p:nvPr/>
        </p:nvSpPr>
        <p:spPr>
          <a:xfrm>
            <a:off x="-309557" y="1668225"/>
            <a:ext cx="6982434" cy="162098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9578B73-8756-091E-B249-45E5B245240B}"/>
              </a:ext>
            </a:extLst>
          </p:cNvPr>
          <p:cNvSpPr txBox="1"/>
          <p:nvPr/>
        </p:nvSpPr>
        <p:spPr>
          <a:xfrm>
            <a:off x="704398" y="1781101"/>
            <a:ext cx="5968479" cy="1508105"/>
          </a:xfrm>
          <a:prstGeom prst="rect">
            <a:avLst/>
          </a:prstGeom>
          <a:noFill/>
        </p:spPr>
        <p:txBody>
          <a:bodyPr wrap="square" rtlCol="0">
            <a:spAutoFit/>
          </a:bodyPr>
          <a:lstStyle/>
          <a:p>
            <a:r>
              <a:rPr lang="en-US" sz="3200"/>
              <a:t>Cincinnati is poised to </a:t>
            </a:r>
          </a:p>
          <a:p>
            <a:r>
              <a:rPr lang="en-US" sz="6000" b="1" i="1"/>
              <a:t>GROW</a:t>
            </a:r>
            <a:endParaRPr lang="en-US" sz="4000" b="1" i="1" baseline="30000"/>
          </a:p>
        </p:txBody>
      </p:sp>
      <p:sp>
        <p:nvSpPr>
          <p:cNvPr id="17" name="Rectangle 16">
            <a:extLst>
              <a:ext uri="{FF2B5EF4-FFF2-40B4-BE49-F238E27FC236}">
                <a16:creationId xmlns:a16="http://schemas.microsoft.com/office/drawing/2014/main" id="{E2CB7BF7-253B-2DA8-6475-29A66BA2BE06}"/>
              </a:ext>
            </a:extLst>
          </p:cNvPr>
          <p:cNvSpPr/>
          <p:nvPr/>
        </p:nvSpPr>
        <p:spPr>
          <a:xfrm>
            <a:off x="-22864" y="0"/>
            <a:ext cx="12192000" cy="6858000"/>
          </a:xfrm>
          <a:prstGeom prst="rect">
            <a:avLst/>
          </a:prstGeom>
          <a:solidFill>
            <a:schemeClr val="tx1">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5461F1C-5DA5-602D-E9BF-654EDCFB4B03}"/>
              </a:ext>
            </a:extLst>
          </p:cNvPr>
          <p:cNvSpPr/>
          <p:nvPr/>
        </p:nvSpPr>
        <p:spPr>
          <a:xfrm>
            <a:off x="851922" y="4732338"/>
            <a:ext cx="11545519" cy="15081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D6F95BA-082A-18E7-9F17-AB9A91535020}"/>
              </a:ext>
            </a:extLst>
          </p:cNvPr>
          <p:cNvSpPr txBox="1"/>
          <p:nvPr/>
        </p:nvSpPr>
        <p:spPr>
          <a:xfrm>
            <a:off x="976966" y="4953637"/>
            <a:ext cx="11237898" cy="1189043"/>
          </a:xfrm>
          <a:prstGeom prst="rect">
            <a:avLst/>
          </a:prstGeom>
          <a:noFill/>
        </p:spPr>
        <p:txBody>
          <a:bodyPr wrap="square" rtlCol="0">
            <a:spAutoFit/>
          </a:bodyPr>
          <a:lstStyle/>
          <a:p>
            <a:r>
              <a:rPr lang="en-US" sz="2800"/>
              <a:t>Your support makes our region stronger.</a:t>
            </a:r>
          </a:p>
          <a:p>
            <a:pPr>
              <a:lnSpc>
                <a:spcPct val="120000"/>
              </a:lnSpc>
            </a:pPr>
            <a:r>
              <a:rPr lang="en-US" sz="4000" b="1"/>
              <a:t>Help ArtsWave </a:t>
            </a:r>
            <a:r>
              <a:rPr lang="en-US" sz="4000" b="1">
                <a:solidFill>
                  <a:schemeClr val="tx2"/>
                </a:solidFill>
              </a:rPr>
              <a:t>set the stage for the future</a:t>
            </a:r>
          </a:p>
        </p:txBody>
      </p:sp>
      <p:pic>
        <p:nvPicPr>
          <p:cNvPr id="233" name="2022-07 Cincinnati Music Festival Outdoor Museum Washington Park Courtesy of AGAR (2).jpg"/>
          <p:cNvPicPr>
            <a:picLocks noChangeAspect="1"/>
          </p:cNvPicPr>
          <p:nvPr/>
        </p:nvPicPr>
        <p:blipFill rotWithShape="1">
          <a:blip r:embed="rId5" cstate="hqprint">
            <a:extLst>
              <a:ext uri="{28A0092B-C50C-407E-A947-70E740481C1C}">
                <a14:useLocalDpi xmlns:a14="http://schemas.microsoft.com/office/drawing/2010/main"/>
              </a:ext>
            </a:extLst>
          </a:blip>
          <a:srcRect l="23740" t="12774" r="21302" b="4810"/>
          <a:stretch/>
        </p:blipFill>
        <p:spPr>
          <a:xfrm>
            <a:off x="7530167" y="1524000"/>
            <a:ext cx="3809911" cy="3810000"/>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1055"/>
                  <a:pt x="2882" y="3163"/>
                </a:cubicBezTo>
                <a:cubicBezTo>
                  <a:pt x="-961" y="7381"/>
                  <a:pt x="-961" y="14219"/>
                  <a:pt x="2882" y="18436"/>
                </a:cubicBezTo>
                <a:cubicBezTo>
                  <a:pt x="4803" y="20545"/>
                  <a:pt x="7321" y="21600"/>
                  <a:pt x="9839" y="21600"/>
                </a:cubicBezTo>
                <a:cubicBezTo>
                  <a:pt x="12357" y="21600"/>
                  <a:pt x="14875" y="20545"/>
                  <a:pt x="16796" y="18436"/>
                </a:cubicBezTo>
                <a:cubicBezTo>
                  <a:pt x="20639" y="14219"/>
                  <a:pt x="20639" y="7381"/>
                  <a:pt x="16796" y="3163"/>
                </a:cubicBezTo>
                <a:cubicBezTo>
                  <a:pt x="14875" y="1055"/>
                  <a:pt x="12357" y="0"/>
                  <a:pt x="9839" y="0"/>
                </a:cubicBezTo>
                <a:close/>
              </a:path>
            </a:pathLst>
          </a:custGeom>
          <a:ln w="12700">
            <a:miter lim="400000"/>
          </a:ln>
        </p:spPr>
      </p:pic>
      <p:pic>
        <p:nvPicPr>
          <p:cNvPr id="236" name="Image" descr="Image"/>
          <p:cNvPicPr>
            <a:picLocks noChangeAspect="1"/>
          </p:cNvPicPr>
          <p:nvPr/>
        </p:nvPicPr>
        <p:blipFill>
          <a:blip r:embed="rId6"/>
          <a:stretch>
            <a:fillRect/>
          </a:stretch>
        </p:blipFill>
        <p:spPr>
          <a:xfrm>
            <a:off x="10228969" y="1471282"/>
            <a:ext cx="1593492" cy="1375436"/>
          </a:xfrm>
          <a:prstGeom prst="rect">
            <a:avLst/>
          </a:prstGeom>
          <a:ln w="12700">
            <a:miter lim="400000"/>
          </a:ln>
        </p:spPr>
      </p:pic>
    </p:spTree>
    <p:extLst>
      <p:ext uri="{BB962C8B-B14F-4D97-AF65-F5344CB8AC3E}">
        <p14:creationId xmlns:p14="http://schemas.microsoft.com/office/powerpoint/2010/main" val="428429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17000" decel="83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accel="17000" decel="83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accel="17000" decel="8300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1+#ppt_w/2"/>
                                          </p:val>
                                        </p:tav>
                                        <p:tav tm="100000">
                                          <p:val>
                                            <p:strVal val="#ppt_x"/>
                                          </p:val>
                                        </p:tav>
                                      </p:tavLst>
                                    </p:anim>
                                    <p:anim calcmode="lin" valueType="num">
                                      <p:cBhvr additive="base">
                                        <p:cTn id="18" dur="1000" fill="hold"/>
                                        <p:tgtEl>
                                          <p:spTgt spid="13"/>
                                        </p:tgtEl>
                                        <p:attrNameLst>
                                          <p:attrName>ppt_y</p:attrName>
                                        </p:attrNameLst>
                                      </p:cBhvr>
                                      <p:tavLst>
                                        <p:tav tm="0">
                                          <p:val>
                                            <p:strVal val="#ppt_y"/>
                                          </p:val>
                                        </p:tav>
                                        <p:tav tm="100000">
                                          <p:val>
                                            <p:strVal val="#ppt_y"/>
                                          </p:val>
                                        </p:tav>
                                      </p:tavLst>
                                    </p:anim>
                                  </p:childTnLst>
                                </p:cTn>
                              </p:par>
                              <p:par>
                                <p:cTn id="19" presetID="2" presetClass="entr" presetSubtype="2" accel="17000" decel="8300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000" fill="hold"/>
                                        <p:tgtEl>
                                          <p:spTgt spid="15"/>
                                        </p:tgtEl>
                                        <p:attrNameLst>
                                          <p:attrName>ppt_x</p:attrName>
                                        </p:attrNameLst>
                                      </p:cBhvr>
                                      <p:tavLst>
                                        <p:tav tm="0">
                                          <p:val>
                                            <p:strVal val="1+#ppt_w/2"/>
                                          </p:val>
                                        </p:tav>
                                        <p:tav tm="100000">
                                          <p:val>
                                            <p:strVal val="#ppt_x"/>
                                          </p:val>
                                        </p:tav>
                                      </p:tavLst>
                                    </p:anim>
                                    <p:anim calcmode="lin" valueType="num">
                                      <p:cBhvr additive="base">
                                        <p:cTn id="22" dur="1000" fill="hold"/>
                                        <p:tgtEl>
                                          <p:spTgt spid="15"/>
                                        </p:tgtEl>
                                        <p:attrNameLst>
                                          <p:attrName>ppt_y</p:attrName>
                                        </p:attrNameLst>
                                      </p:cBhvr>
                                      <p:tavLst>
                                        <p:tav tm="0">
                                          <p:val>
                                            <p:strVal val="#ppt_y"/>
                                          </p:val>
                                        </p:tav>
                                        <p:tav tm="100000">
                                          <p:val>
                                            <p:strVal val="#ppt_y"/>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7" grpId="0" animBg="1"/>
      <p:bldP spid="13"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B07A32-4959-B75A-CC67-CE73DB4FDC35}"/>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ln w="12700">
                <a:solidFill>
                  <a:schemeClr val="bg2"/>
                </a:solidFill>
              </a:ln>
              <a:solidFill>
                <a:srgbClr val="FFFFFF"/>
              </a:solidFill>
              <a:latin typeface="Century Gothic" panose="020B0502020202020204" pitchFamily="34" charset="0"/>
            </a:endParaRPr>
          </a:p>
        </p:txBody>
      </p:sp>
      <p:sp>
        <p:nvSpPr>
          <p:cNvPr id="7" name="HEADLINE">
            <a:extLst>
              <a:ext uri="{FF2B5EF4-FFF2-40B4-BE49-F238E27FC236}">
                <a16:creationId xmlns:a16="http://schemas.microsoft.com/office/drawing/2014/main" id="{55C8D7A2-BB5A-5EA7-1D03-DFAFED59A387}"/>
              </a:ext>
            </a:extLst>
          </p:cNvPr>
          <p:cNvSpPr txBox="1"/>
          <p:nvPr/>
        </p:nvSpPr>
        <p:spPr>
          <a:xfrm>
            <a:off x="949464" y="855133"/>
            <a:ext cx="7305536" cy="14349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lnSpc>
                <a:spcPct val="80000"/>
              </a:lnSpc>
              <a:defRPr sz="6400" b="1" cap="none" spc="0" baseline="21875">
                <a:solidFill>
                  <a:srgbClr val="4F008C"/>
                </a:solidFill>
                <a:latin typeface="Century Gothic"/>
                <a:ea typeface="Century Gothic"/>
                <a:cs typeface="Century Gothic"/>
                <a:sym typeface="Century Gothic"/>
              </a:defRPr>
            </a:lvl1pPr>
          </a:lstStyle>
          <a:p>
            <a:r>
              <a:rPr lang="en-US" sz="6000" i="1" baseline="0">
                <a:ln w="12700">
                  <a:solidFill>
                    <a:schemeClr val="bg2"/>
                  </a:solidFill>
                </a:ln>
              </a:rPr>
              <a:t>COMPANY XYZ INITIATIVES/EVENTS</a:t>
            </a:r>
            <a:endParaRPr sz="9100" i="1">
              <a:ln w="12700">
                <a:solidFill>
                  <a:schemeClr val="bg2"/>
                </a:solidFill>
              </a:ln>
            </a:endParaRPr>
          </a:p>
        </p:txBody>
      </p:sp>
      <p:sp>
        <p:nvSpPr>
          <p:cNvPr id="8" name="SUBHEAD">
            <a:extLst>
              <a:ext uri="{FF2B5EF4-FFF2-40B4-BE49-F238E27FC236}">
                <a16:creationId xmlns:a16="http://schemas.microsoft.com/office/drawing/2014/main" id="{F60E7654-F6E6-F38F-45D7-79E0B043A521}"/>
              </a:ext>
            </a:extLst>
          </p:cNvPr>
          <p:cNvSpPr txBox="1"/>
          <p:nvPr/>
        </p:nvSpPr>
        <p:spPr>
          <a:xfrm>
            <a:off x="949465" y="2556464"/>
            <a:ext cx="6905798" cy="593900"/>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defRPr i="0">
                <a:solidFill>
                  <a:srgbClr val="FFFFFF"/>
                </a:solidFill>
                <a:latin typeface="Century Gothic"/>
                <a:ea typeface="Century Gothic"/>
                <a:cs typeface="Century Gothic"/>
                <a:sym typeface="Century Gothic"/>
              </a:defRPr>
            </a:lvl1pPr>
          </a:lstStyle>
          <a:p>
            <a:r>
              <a:rPr lang="en-US" sz="2200"/>
              <a:t>[Fill in company-specific campaign events, items, giveaways, info, etc. here. Feel free to copy this page.]</a:t>
            </a:r>
          </a:p>
          <a:p>
            <a:endParaRPr sz="2200"/>
          </a:p>
        </p:txBody>
      </p:sp>
      <p:grpSp>
        <p:nvGrpSpPr>
          <p:cNvPr id="2" name="Group 1">
            <a:extLst>
              <a:ext uri="{FF2B5EF4-FFF2-40B4-BE49-F238E27FC236}">
                <a16:creationId xmlns:a16="http://schemas.microsoft.com/office/drawing/2014/main" id="{DABB12C9-869A-42DF-A103-207452B6447B}"/>
              </a:ext>
            </a:extLst>
          </p:cNvPr>
          <p:cNvGrpSpPr/>
          <p:nvPr/>
        </p:nvGrpSpPr>
        <p:grpSpPr>
          <a:xfrm>
            <a:off x="9048749" y="-117678"/>
            <a:ext cx="3245209" cy="3108959"/>
            <a:chOff x="8428327" y="-117678"/>
            <a:chExt cx="3865632" cy="3703333"/>
          </a:xfrm>
        </p:grpSpPr>
        <p:pic>
          <p:nvPicPr>
            <p:cNvPr id="6" name="Image" descr="Image">
              <a:extLst>
                <a:ext uri="{FF2B5EF4-FFF2-40B4-BE49-F238E27FC236}">
                  <a16:creationId xmlns:a16="http://schemas.microsoft.com/office/drawing/2014/main" id="{596547D9-C8B6-B30B-C3C9-C17AE441D36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513394" y="-117678"/>
              <a:ext cx="273822" cy="273820"/>
            </a:xfrm>
            <a:prstGeom prst="rect">
              <a:avLst/>
            </a:prstGeom>
            <a:ln w="12700">
              <a:miter lim="400000"/>
            </a:ln>
          </p:spPr>
        </p:pic>
        <p:pic>
          <p:nvPicPr>
            <p:cNvPr id="9" name="Image" descr="Image">
              <a:extLst>
                <a:ext uri="{FF2B5EF4-FFF2-40B4-BE49-F238E27FC236}">
                  <a16:creationId xmlns:a16="http://schemas.microsoft.com/office/drawing/2014/main" id="{7F9823B2-4ADB-55FF-B2F8-2C6555AE7C5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206861" y="208312"/>
              <a:ext cx="273822" cy="273820"/>
            </a:xfrm>
            <a:prstGeom prst="rect">
              <a:avLst/>
            </a:prstGeom>
            <a:ln w="12700">
              <a:miter lim="400000"/>
            </a:ln>
          </p:spPr>
        </p:pic>
        <p:pic>
          <p:nvPicPr>
            <p:cNvPr id="10" name="Image" descr="Image">
              <a:extLst>
                <a:ext uri="{FF2B5EF4-FFF2-40B4-BE49-F238E27FC236}">
                  <a16:creationId xmlns:a16="http://schemas.microsoft.com/office/drawing/2014/main" id="{464DDD12-F812-E1C1-808A-0AFD28C7A76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799569" y="-22845"/>
              <a:ext cx="273823" cy="273820"/>
            </a:xfrm>
            <a:prstGeom prst="rect">
              <a:avLst/>
            </a:prstGeom>
            <a:ln w="12700">
              <a:miter lim="400000"/>
            </a:ln>
          </p:spPr>
        </p:pic>
        <p:pic>
          <p:nvPicPr>
            <p:cNvPr id="11" name="Image" descr="Image">
              <a:extLst>
                <a:ext uri="{FF2B5EF4-FFF2-40B4-BE49-F238E27FC236}">
                  <a16:creationId xmlns:a16="http://schemas.microsoft.com/office/drawing/2014/main" id="{4BF83972-FFAF-5AA5-E861-E6437894EA2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799570" y="706186"/>
              <a:ext cx="273823" cy="273820"/>
            </a:xfrm>
            <a:prstGeom prst="rect">
              <a:avLst/>
            </a:prstGeom>
            <a:ln w="12700">
              <a:miter lim="400000"/>
            </a:ln>
          </p:spPr>
        </p:pic>
        <p:pic>
          <p:nvPicPr>
            <p:cNvPr id="12" name="Image" descr="Image">
              <a:extLst>
                <a:ext uri="{FF2B5EF4-FFF2-40B4-BE49-F238E27FC236}">
                  <a16:creationId xmlns:a16="http://schemas.microsoft.com/office/drawing/2014/main" id="{76FD8772-64C9-F1F0-9EB8-B9D60B9CE18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291517" y="297218"/>
              <a:ext cx="273822" cy="273820"/>
            </a:xfrm>
            <a:prstGeom prst="rect">
              <a:avLst/>
            </a:prstGeom>
            <a:ln w="12700">
              <a:miter lim="400000"/>
            </a:ln>
          </p:spPr>
        </p:pic>
        <p:pic>
          <p:nvPicPr>
            <p:cNvPr id="13" name="Image" descr="Image">
              <a:extLst>
                <a:ext uri="{FF2B5EF4-FFF2-40B4-BE49-F238E27FC236}">
                  <a16:creationId xmlns:a16="http://schemas.microsoft.com/office/drawing/2014/main" id="{18F39D2F-45F3-2549-3C15-1F7DA990531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617096" y="-117678"/>
              <a:ext cx="273822" cy="273820"/>
            </a:xfrm>
            <a:prstGeom prst="rect">
              <a:avLst/>
            </a:prstGeom>
            <a:ln w="12700">
              <a:miter lim="400000"/>
            </a:ln>
          </p:spPr>
        </p:pic>
        <p:pic>
          <p:nvPicPr>
            <p:cNvPr id="14" name="Image" descr="Image">
              <a:extLst>
                <a:ext uri="{FF2B5EF4-FFF2-40B4-BE49-F238E27FC236}">
                  <a16:creationId xmlns:a16="http://schemas.microsoft.com/office/drawing/2014/main" id="{85487A3C-507C-B3C5-74A6-15C0CA15004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960866" y="480578"/>
              <a:ext cx="273822" cy="273820"/>
            </a:xfrm>
            <a:prstGeom prst="rect">
              <a:avLst/>
            </a:prstGeom>
            <a:ln w="12700">
              <a:miter lim="400000"/>
            </a:ln>
          </p:spPr>
        </p:pic>
        <p:pic>
          <p:nvPicPr>
            <p:cNvPr id="15" name="Image" descr="Image">
              <a:extLst>
                <a:ext uri="{FF2B5EF4-FFF2-40B4-BE49-F238E27FC236}">
                  <a16:creationId xmlns:a16="http://schemas.microsoft.com/office/drawing/2014/main" id="{F1435A15-E32B-F699-B695-6F7B4A891AC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545970" y="1101539"/>
              <a:ext cx="273822" cy="273820"/>
            </a:xfrm>
            <a:prstGeom prst="rect">
              <a:avLst/>
            </a:prstGeom>
            <a:ln w="12700">
              <a:miter lim="400000"/>
            </a:ln>
          </p:spPr>
        </p:pic>
        <p:pic>
          <p:nvPicPr>
            <p:cNvPr id="16" name="Image" descr="Image">
              <a:extLst>
                <a:ext uri="{FF2B5EF4-FFF2-40B4-BE49-F238E27FC236}">
                  <a16:creationId xmlns:a16="http://schemas.microsoft.com/office/drawing/2014/main" id="{1FAFBA10-E861-ABE8-4195-1399C7E01D9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907522" y="1842424"/>
              <a:ext cx="273822" cy="273820"/>
            </a:xfrm>
            <a:prstGeom prst="rect">
              <a:avLst/>
            </a:prstGeom>
            <a:ln w="12700">
              <a:miter lim="400000"/>
            </a:ln>
          </p:spPr>
        </p:pic>
        <p:pic>
          <p:nvPicPr>
            <p:cNvPr id="17" name="Image" descr="Image">
              <a:extLst>
                <a:ext uri="{FF2B5EF4-FFF2-40B4-BE49-F238E27FC236}">
                  <a16:creationId xmlns:a16="http://schemas.microsoft.com/office/drawing/2014/main" id="{08E896D3-DEEB-EE9B-B676-B28D05BA1BA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142929" y="1733215"/>
              <a:ext cx="273822" cy="273820"/>
            </a:xfrm>
            <a:prstGeom prst="rect">
              <a:avLst/>
            </a:prstGeom>
            <a:ln w="12700">
              <a:miter lim="400000"/>
            </a:ln>
          </p:spPr>
        </p:pic>
        <p:pic>
          <p:nvPicPr>
            <p:cNvPr id="18" name="Image" descr="Image">
              <a:extLst>
                <a:ext uri="{FF2B5EF4-FFF2-40B4-BE49-F238E27FC236}">
                  <a16:creationId xmlns:a16="http://schemas.microsoft.com/office/drawing/2014/main" id="{0AEAD0FE-65AF-3744-8BA8-87FCEA29771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7180" y="885643"/>
              <a:ext cx="273822" cy="273820"/>
            </a:xfrm>
            <a:prstGeom prst="rect">
              <a:avLst/>
            </a:prstGeom>
            <a:ln w="12700">
              <a:miter lim="400000"/>
            </a:ln>
          </p:spPr>
        </p:pic>
        <p:pic>
          <p:nvPicPr>
            <p:cNvPr id="19" name="Image" descr="Image">
              <a:extLst>
                <a:ext uri="{FF2B5EF4-FFF2-40B4-BE49-F238E27FC236}">
                  <a16:creationId xmlns:a16="http://schemas.microsoft.com/office/drawing/2014/main" id="{A675F73C-332A-3F9D-A0E0-680A18137C0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78336" y="1693993"/>
              <a:ext cx="273822" cy="273820"/>
            </a:xfrm>
            <a:prstGeom prst="rect">
              <a:avLst/>
            </a:prstGeom>
            <a:ln w="12700">
              <a:miter lim="400000"/>
            </a:ln>
          </p:spPr>
        </p:pic>
        <p:pic>
          <p:nvPicPr>
            <p:cNvPr id="20" name="Image" descr="Image">
              <a:extLst>
                <a:ext uri="{FF2B5EF4-FFF2-40B4-BE49-F238E27FC236}">
                  <a16:creationId xmlns:a16="http://schemas.microsoft.com/office/drawing/2014/main" id="{D4D1FDCE-2FA6-5BFD-01CE-1E2D6E50655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415575" y="2553420"/>
              <a:ext cx="273822" cy="273820"/>
            </a:xfrm>
            <a:prstGeom prst="rect">
              <a:avLst/>
            </a:prstGeom>
            <a:ln w="12700">
              <a:miter lim="400000"/>
            </a:ln>
          </p:spPr>
        </p:pic>
        <p:pic>
          <p:nvPicPr>
            <p:cNvPr id="21" name="Image" descr="Image">
              <a:extLst>
                <a:ext uri="{FF2B5EF4-FFF2-40B4-BE49-F238E27FC236}">
                  <a16:creationId xmlns:a16="http://schemas.microsoft.com/office/drawing/2014/main" id="{3771E04B-667B-F944-50D7-3DD1A781708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020137" y="3311835"/>
              <a:ext cx="273822" cy="273820"/>
            </a:xfrm>
            <a:prstGeom prst="rect">
              <a:avLst/>
            </a:prstGeom>
            <a:ln w="12700">
              <a:miter lim="400000"/>
            </a:ln>
          </p:spPr>
        </p:pic>
        <p:pic>
          <p:nvPicPr>
            <p:cNvPr id="22" name="Image" descr="Image">
              <a:extLst>
                <a:ext uri="{FF2B5EF4-FFF2-40B4-BE49-F238E27FC236}">
                  <a16:creationId xmlns:a16="http://schemas.microsoft.com/office/drawing/2014/main" id="{899D6ACF-A423-DB90-FA0C-9688C5D97EF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142929" y="3292091"/>
              <a:ext cx="273822" cy="273820"/>
            </a:xfrm>
            <a:prstGeom prst="rect">
              <a:avLst/>
            </a:prstGeom>
            <a:ln w="12700">
              <a:miter lim="400000"/>
            </a:ln>
          </p:spPr>
        </p:pic>
        <p:pic>
          <p:nvPicPr>
            <p:cNvPr id="23" name="Image" descr="Image">
              <a:extLst>
                <a:ext uri="{FF2B5EF4-FFF2-40B4-BE49-F238E27FC236}">
                  <a16:creationId xmlns:a16="http://schemas.microsoft.com/office/drawing/2014/main" id="{92165232-D922-86EC-E0A5-00D1E65FCDA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496878" y="2640112"/>
              <a:ext cx="273822" cy="273820"/>
            </a:xfrm>
            <a:prstGeom prst="rect">
              <a:avLst/>
            </a:prstGeom>
            <a:ln w="12700">
              <a:miter lim="400000"/>
            </a:ln>
          </p:spPr>
        </p:pic>
        <p:pic>
          <p:nvPicPr>
            <p:cNvPr id="24" name="Image" descr="Image">
              <a:extLst>
                <a:ext uri="{FF2B5EF4-FFF2-40B4-BE49-F238E27FC236}">
                  <a16:creationId xmlns:a16="http://schemas.microsoft.com/office/drawing/2014/main" id="{DA14E30C-1E99-D33A-5BE2-CB0F83D5ADF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246264" y="706186"/>
              <a:ext cx="273822" cy="273820"/>
            </a:xfrm>
            <a:prstGeom prst="rect">
              <a:avLst/>
            </a:prstGeom>
            <a:ln w="12700">
              <a:miter lim="400000"/>
            </a:ln>
          </p:spPr>
        </p:pic>
        <p:pic>
          <p:nvPicPr>
            <p:cNvPr id="25" name="Image" descr="Image">
              <a:extLst>
                <a:ext uri="{FF2B5EF4-FFF2-40B4-BE49-F238E27FC236}">
                  <a16:creationId xmlns:a16="http://schemas.microsoft.com/office/drawing/2014/main" id="{1F72D1D1-C54B-0779-3E89-67FA6EFF20C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428327" y="-117678"/>
              <a:ext cx="273822" cy="273820"/>
            </a:xfrm>
            <a:prstGeom prst="rect">
              <a:avLst/>
            </a:prstGeom>
            <a:ln w="12700">
              <a:miter lim="400000"/>
            </a:ln>
          </p:spPr>
        </p:pic>
      </p:grpSp>
      <p:pic>
        <p:nvPicPr>
          <p:cNvPr id="26" name="Picture 25">
            <a:extLst>
              <a:ext uri="{FF2B5EF4-FFF2-40B4-BE49-F238E27FC236}">
                <a16:creationId xmlns:a16="http://schemas.microsoft.com/office/drawing/2014/main" id="{0929A658-CDCE-867D-4958-258505E3BB11}"/>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1073391" y="6076036"/>
            <a:ext cx="939766" cy="592277"/>
          </a:xfrm>
          <a:prstGeom prst="rect">
            <a:avLst/>
          </a:prstGeom>
        </p:spPr>
      </p:pic>
    </p:spTree>
    <p:extLst>
      <p:ext uri="{BB962C8B-B14F-4D97-AF65-F5344CB8AC3E}">
        <p14:creationId xmlns:p14="http://schemas.microsoft.com/office/powerpoint/2010/main" val="353728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CF95BC-A870-EF2C-1558-531FAD5ABFA4}"/>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ln w="12700">
                <a:solidFill>
                  <a:schemeClr val="bg2"/>
                </a:solidFill>
              </a:ln>
              <a:solidFill>
                <a:srgbClr val="FFFFFF"/>
              </a:solidFill>
              <a:latin typeface="Century Gothic" panose="020B0502020202020204" pitchFamily="34" charset="0"/>
            </a:endParaRPr>
          </a:p>
        </p:txBody>
      </p:sp>
      <p:sp>
        <p:nvSpPr>
          <p:cNvPr id="6" name="TextBox 5">
            <a:extLst>
              <a:ext uri="{FF2B5EF4-FFF2-40B4-BE49-F238E27FC236}">
                <a16:creationId xmlns:a16="http://schemas.microsoft.com/office/drawing/2014/main" id="{6B204ECA-8A4B-BD4F-BE4D-64EB84231799}"/>
              </a:ext>
            </a:extLst>
          </p:cNvPr>
          <p:cNvSpPr txBox="1"/>
          <p:nvPr/>
        </p:nvSpPr>
        <p:spPr>
          <a:xfrm>
            <a:off x="-414624" y="0"/>
            <a:ext cx="16865660" cy="7853945"/>
          </a:xfrm>
          <a:prstGeom prst="rect">
            <a:avLst/>
          </a:prstGeom>
          <a:noFill/>
        </p:spPr>
        <p:txBody>
          <a:bodyPr wrap="square" rtlCol="0">
            <a:spAutoFit/>
          </a:bodyPr>
          <a:lstStyle/>
          <a:p>
            <a:pPr>
              <a:lnSpc>
                <a:spcPct val="70000"/>
              </a:lnSpc>
            </a:pPr>
            <a:r>
              <a:rPr lang="en-US" sz="8000" b="1" i="1">
                <a:ln w="57150">
                  <a:solidFill>
                    <a:schemeClr val="tx2">
                      <a:lumMod val="75000"/>
                    </a:schemeClr>
                  </a:solidFill>
                </a:ln>
                <a:solidFill>
                  <a:schemeClr val="tx2">
                    <a:lumMod val="75000"/>
                  </a:schemeClr>
                </a:solidFill>
              </a:rPr>
              <a:t>THANK YOU, GIVE TODAY TO SUPPORT OUR REGION THROUGH THE ARTS. THANK YOU, GIVE TODAY TO SUPPORT OUR REGION THROUGH THE ARTS. THANK YOU, GIVE TODAY TO SUPPORT OUR REGION THROUGH THE ARTS. THANK YOU, GIVE TODAY TO SUPPORT OUR REGION THROUGH</a:t>
            </a:r>
          </a:p>
        </p:txBody>
      </p:sp>
      <p:pic>
        <p:nvPicPr>
          <p:cNvPr id="7" name="Picture 6">
            <a:extLst>
              <a:ext uri="{FF2B5EF4-FFF2-40B4-BE49-F238E27FC236}">
                <a16:creationId xmlns:a16="http://schemas.microsoft.com/office/drawing/2014/main" id="{4E76158C-90B8-F584-80F1-780E075C627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9275534" y="4942958"/>
            <a:ext cx="2737623" cy="1725356"/>
          </a:xfrm>
          <a:prstGeom prst="rect">
            <a:avLst/>
          </a:prstGeom>
        </p:spPr>
      </p:pic>
      <p:sp>
        <p:nvSpPr>
          <p:cNvPr id="9" name="Rectangle 8">
            <a:extLst>
              <a:ext uri="{FF2B5EF4-FFF2-40B4-BE49-F238E27FC236}">
                <a16:creationId xmlns:a16="http://schemas.microsoft.com/office/drawing/2014/main" id="{B210EECF-369F-DCA7-122F-21031730687F}"/>
              </a:ext>
            </a:extLst>
          </p:cNvPr>
          <p:cNvSpPr/>
          <p:nvPr/>
        </p:nvSpPr>
        <p:spPr>
          <a:xfrm>
            <a:off x="4028560" y="-257629"/>
            <a:ext cx="12192000" cy="73732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ln w="12700">
                <a:solidFill>
                  <a:schemeClr val="bg2"/>
                </a:solidFill>
              </a:ln>
              <a:solidFill>
                <a:srgbClr val="FFFFFF"/>
              </a:solidFill>
              <a:latin typeface="Century Gothic" panose="020B0502020202020204" pitchFamily="34" charset="0"/>
            </a:endParaRPr>
          </a:p>
        </p:txBody>
      </p:sp>
      <p:pic>
        <p:nvPicPr>
          <p:cNvPr id="197" name="SteelMagnolias_02_newsroom.png"/>
          <p:cNvPicPr>
            <a:picLocks noChangeAspect="1"/>
          </p:cNvPicPr>
          <p:nvPr/>
        </p:nvPicPr>
        <p:blipFill>
          <a:blip r:embed="rId4">
            <a:extLst>
              <a:ext uri="{28A0092B-C50C-407E-A947-70E740481C1C}">
                <a14:useLocalDpi xmlns:a14="http://schemas.microsoft.com/office/drawing/2010/main"/>
              </a:ext>
            </a:extLst>
          </a:blip>
          <a:srcRect l="16950" r="16950"/>
          <a:stretch/>
        </p:blipFill>
        <p:spPr>
          <a:xfrm>
            <a:off x="2414012" y="3773424"/>
            <a:ext cx="2920879" cy="2921001"/>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1055"/>
                  <a:pt x="2882" y="3164"/>
                </a:cubicBezTo>
                <a:cubicBezTo>
                  <a:pt x="-961" y="7381"/>
                  <a:pt x="-961" y="14219"/>
                  <a:pt x="2882" y="18436"/>
                </a:cubicBezTo>
                <a:cubicBezTo>
                  <a:pt x="4803" y="20545"/>
                  <a:pt x="7321" y="21600"/>
                  <a:pt x="9839" y="21600"/>
                </a:cubicBezTo>
                <a:cubicBezTo>
                  <a:pt x="12357" y="21600"/>
                  <a:pt x="14875" y="20545"/>
                  <a:pt x="16796" y="18436"/>
                </a:cubicBezTo>
                <a:cubicBezTo>
                  <a:pt x="20639" y="14219"/>
                  <a:pt x="20639" y="7381"/>
                  <a:pt x="16796" y="3164"/>
                </a:cubicBezTo>
                <a:cubicBezTo>
                  <a:pt x="14875" y="1055"/>
                  <a:pt x="12357" y="0"/>
                  <a:pt x="9839" y="0"/>
                </a:cubicBezTo>
                <a:close/>
              </a:path>
            </a:pathLst>
          </a:custGeom>
          <a:ln w="12700">
            <a:miter lim="400000"/>
          </a:ln>
        </p:spPr>
      </p:pic>
      <p:pic>
        <p:nvPicPr>
          <p:cNvPr id="198" name="2022-07 Cincinnati Music Festival Outdoor Museum Washington Park Courtesy of AGAR (2).jpg"/>
          <p:cNvPicPr>
            <a:picLocks noChangeAspect="1"/>
          </p:cNvPicPr>
          <p:nvPr/>
        </p:nvPicPr>
        <p:blipFill rotWithShape="1">
          <a:blip r:embed="rId5" cstate="hqprint">
            <a:extLst>
              <a:ext uri="{28A0092B-C50C-407E-A947-70E740481C1C}">
                <a14:useLocalDpi xmlns:a14="http://schemas.microsoft.com/office/drawing/2010/main" val="0"/>
              </a:ext>
            </a:extLst>
          </a:blip>
          <a:srcRect l="20649" t="5301" r="30303" b="21192"/>
          <a:stretch/>
        </p:blipFill>
        <p:spPr>
          <a:xfrm rot="21246115">
            <a:off x="-196910" y="307098"/>
            <a:ext cx="2920879" cy="2921001"/>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1055"/>
                  <a:pt x="2882" y="3164"/>
                </a:cubicBezTo>
                <a:cubicBezTo>
                  <a:pt x="-961" y="7381"/>
                  <a:pt x="-961" y="14219"/>
                  <a:pt x="2882" y="18436"/>
                </a:cubicBezTo>
                <a:cubicBezTo>
                  <a:pt x="4803" y="20545"/>
                  <a:pt x="7321" y="21600"/>
                  <a:pt x="9839" y="21600"/>
                </a:cubicBezTo>
                <a:cubicBezTo>
                  <a:pt x="12357" y="21600"/>
                  <a:pt x="14875" y="20545"/>
                  <a:pt x="16796" y="18436"/>
                </a:cubicBezTo>
                <a:cubicBezTo>
                  <a:pt x="20639" y="14219"/>
                  <a:pt x="20639" y="7381"/>
                  <a:pt x="16796" y="3164"/>
                </a:cubicBezTo>
                <a:cubicBezTo>
                  <a:pt x="14875" y="1055"/>
                  <a:pt x="12357" y="0"/>
                  <a:pt x="9839" y="0"/>
                </a:cubicBezTo>
                <a:close/>
              </a:path>
            </a:pathLst>
          </a:custGeom>
          <a:ln w="12700">
            <a:miter lim="400000"/>
          </a:ln>
        </p:spPr>
      </p:pic>
      <p:sp>
        <p:nvSpPr>
          <p:cNvPr id="10" name="TextBox 9">
            <a:extLst>
              <a:ext uri="{FF2B5EF4-FFF2-40B4-BE49-F238E27FC236}">
                <a16:creationId xmlns:a16="http://schemas.microsoft.com/office/drawing/2014/main" id="{E42C12B9-FCA3-989D-B07E-14E621E2DBA7}"/>
              </a:ext>
            </a:extLst>
          </p:cNvPr>
          <p:cNvSpPr txBox="1"/>
          <p:nvPr/>
        </p:nvSpPr>
        <p:spPr>
          <a:xfrm>
            <a:off x="5841732" y="1646490"/>
            <a:ext cx="5967601" cy="2578078"/>
          </a:xfrm>
          <a:prstGeom prst="rect">
            <a:avLst/>
          </a:prstGeom>
          <a:noFill/>
        </p:spPr>
        <p:txBody>
          <a:bodyPr wrap="square" rtlCol="0">
            <a:spAutoFit/>
          </a:bodyPr>
          <a:lstStyle/>
          <a:p>
            <a:pPr>
              <a:lnSpc>
                <a:spcPct val="70000"/>
              </a:lnSpc>
            </a:pPr>
            <a:r>
              <a:rPr lang="en-US" sz="11500" b="1" i="1">
                <a:ln w="57150">
                  <a:solidFill>
                    <a:schemeClr val="tx1"/>
                  </a:solidFill>
                </a:ln>
              </a:rPr>
              <a:t>THANK</a:t>
            </a:r>
          </a:p>
          <a:p>
            <a:pPr>
              <a:lnSpc>
                <a:spcPct val="70000"/>
              </a:lnSpc>
            </a:pPr>
            <a:r>
              <a:rPr lang="en-US" sz="11500" b="1" i="1">
                <a:ln w="57150">
                  <a:solidFill>
                    <a:schemeClr val="tx1"/>
                  </a:solidFill>
                </a:ln>
              </a:rPr>
              <a:t>YOU</a:t>
            </a:r>
          </a:p>
        </p:txBody>
      </p:sp>
      <p:pic>
        <p:nvPicPr>
          <p:cNvPr id="12" name="Picture 11" descr="Diagram&#10;&#10;Description automatically generated with medium confidence">
            <a:extLst>
              <a:ext uri="{FF2B5EF4-FFF2-40B4-BE49-F238E27FC236}">
                <a16:creationId xmlns:a16="http://schemas.microsoft.com/office/drawing/2014/main" id="{13382FF3-8BCA-8575-612D-F5109B120A9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21202" y="2397412"/>
            <a:ext cx="2890232" cy="2494395"/>
          </a:xfrm>
          <a:prstGeom prst="rect">
            <a:avLst/>
          </a:prstGeom>
        </p:spPr>
      </p:pic>
      <p:pic>
        <p:nvPicPr>
          <p:cNvPr id="13" name="Picture 12">
            <a:extLst>
              <a:ext uri="{FF2B5EF4-FFF2-40B4-BE49-F238E27FC236}">
                <a16:creationId xmlns:a16="http://schemas.microsoft.com/office/drawing/2014/main" id="{DC2F6AE3-AA34-29FB-D706-B52EF8D1E8E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9275534" y="4942958"/>
            <a:ext cx="2737623" cy="17253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11000" decel="89000" fill="hold" nodeType="withEffect">
                                  <p:stCondLst>
                                    <p:cond delay="0"/>
                                  </p:stCondLst>
                                  <p:childTnLst>
                                    <p:set>
                                      <p:cBhvr>
                                        <p:cTn id="6" dur="1" fill="hold">
                                          <p:stCondLst>
                                            <p:cond delay="0"/>
                                          </p:stCondLst>
                                        </p:cTn>
                                        <p:tgtEl>
                                          <p:spTgt spid="198"/>
                                        </p:tgtEl>
                                        <p:attrNameLst>
                                          <p:attrName>style.visibility</p:attrName>
                                        </p:attrNameLst>
                                      </p:cBhvr>
                                      <p:to>
                                        <p:strVal val="visible"/>
                                      </p:to>
                                    </p:set>
                                    <p:anim calcmode="lin" valueType="num">
                                      <p:cBhvr additive="base">
                                        <p:cTn id="7" dur="2000" fill="hold"/>
                                        <p:tgtEl>
                                          <p:spTgt spid="198"/>
                                        </p:tgtEl>
                                        <p:attrNameLst>
                                          <p:attrName>ppt_x</p:attrName>
                                        </p:attrNameLst>
                                      </p:cBhvr>
                                      <p:tavLst>
                                        <p:tav tm="0">
                                          <p:val>
                                            <p:strVal val="0-#ppt_w/2"/>
                                          </p:val>
                                        </p:tav>
                                        <p:tav tm="100000">
                                          <p:val>
                                            <p:strVal val="#ppt_x"/>
                                          </p:val>
                                        </p:tav>
                                      </p:tavLst>
                                    </p:anim>
                                    <p:anim calcmode="lin" valueType="num">
                                      <p:cBhvr additive="base">
                                        <p:cTn id="8" dur="2000" fill="hold"/>
                                        <p:tgtEl>
                                          <p:spTgt spid="198"/>
                                        </p:tgtEl>
                                        <p:attrNameLst>
                                          <p:attrName>ppt_y</p:attrName>
                                        </p:attrNameLst>
                                      </p:cBhvr>
                                      <p:tavLst>
                                        <p:tav tm="0">
                                          <p:val>
                                            <p:strVal val="#ppt_y"/>
                                          </p:val>
                                        </p:tav>
                                        <p:tav tm="100000">
                                          <p:val>
                                            <p:strVal val="#ppt_y"/>
                                          </p:val>
                                        </p:tav>
                                      </p:tavLst>
                                    </p:anim>
                                  </p:childTnLst>
                                </p:cTn>
                              </p:par>
                              <p:par>
                                <p:cTn id="9" presetID="2" presetClass="entr" presetSubtype="8" accel="11000" decel="8900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2000" fill="hold"/>
                                        <p:tgtEl>
                                          <p:spTgt spid="12"/>
                                        </p:tgtEl>
                                        <p:attrNameLst>
                                          <p:attrName>ppt_x</p:attrName>
                                        </p:attrNameLst>
                                      </p:cBhvr>
                                      <p:tavLst>
                                        <p:tav tm="0">
                                          <p:val>
                                            <p:strVal val="0-#ppt_w/2"/>
                                          </p:val>
                                        </p:tav>
                                        <p:tav tm="100000">
                                          <p:val>
                                            <p:strVal val="#ppt_x"/>
                                          </p:val>
                                        </p:tav>
                                      </p:tavLst>
                                    </p:anim>
                                    <p:anim calcmode="lin" valueType="num">
                                      <p:cBhvr additive="base">
                                        <p:cTn id="12" dur="20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accel="11000" decel="89000" fill="hold" nodeType="withEffect">
                                  <p:stCondLst>
                                    <p:cond delay="0"/>
                                  </p:stCondLst>
                                  <p:childTnLst>
                                    <p:set>
                                      <p:cBhvr>
                                        <p:cTn id="14" dur="1" fill="hold">
                                          <p:stCondLst>
                                            <p:cond delay="0"/>
                                          </p:stCondLst>
                                        </p:cTn>
                                        <p:tgtEl>
                                          <p:spTgt spid="197"/>
                                        </p:tgtEl>
                                        <p:attrNameLst>
                                          <p:attrName>style.visibility</p:attrName>
                                        </p:attrNameLst>
                                      </p:cBhvr>
                                      <p:to>
                                        <p:strVal val="visible"/>
                                      </p:to>
                                    </p:set>
                                    <p:anim calcmode="lin" valueType="num">
                                      <p:cBhvr additive="base">
                                        <p:cTn id="15" dur="2000" fill="hold"/>
                                        <p:tgtEl>
                                          <p:spTgt spid="197"/>
                                        </p:tgtEl>
                                        <p:attrNameLst>
                                          <p:attrName>ppt_x</p:attrName>
                                        </p:attrNameLst>
                                      </p:cBhvr>
                                      <p:tavLst>
                                        <p:tav tm="0">
                                          <p:val>
                                            <p:strVal val="0-#ppt_w/2"/>
                                          </p:val>
                                        </p:tav>
                                        <p:tav tm="100000">
                                          <p:val>
                                            <p:strVal val="#ppt_x"/>
                                          </p:val>
                                        </p:tav>
                                      </p:tavLst>
                                    </p:anim>
                                    <p:anim calcmode="lin" valueType="num">
                                      <p:cBhvr additive="base">
                                        <p:cTn id="16" dur="2000" fill="hold"/>
                                        <p:tgtEl>
                                          <p:spTgt spid="197"/>
                                        </p:tgtEl>
                                        <p:attrNameLst>
                                          <p:attrName>ppt_y</p:attrName>
                                        </p:attrNameLst>
                                      </p:cBhvr>
                                      <p:tavLst>
                                        <p:tav tm="0">
                                          <p:val>
                                            <p:strVal val="#ppt_y"/>
                                          </p:val>
                                        </p:tav>
                                        <p:tav tm="100000">
                                          <p:val>
                                            <p:strVal val="#ppt_y"/>
                                          </p:val>
                                        </p:tav>
                                      </p:tavLst>
                                    </p:anim>
                                  </p:childTnLst>
                                </p:cTn>
                              </p:par>
                              <p:par>
                                <p:cTn id="17" presetID="2" presetClass="entr" presetSubtype="8" accel="11000" decel="8900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2000" fill="hold"/>
                                        <p:tgtEl>
                                          <p:spTgt spid="13"/>
                                        </p:tgtEl>
                                        <p:attrNameLst>
                                          <p:attrName>ppt_x</p:attrName>
                                        </p:attrNameLst>
                                      </p:cBhvr>
                                      <p:tavLst>
                                        <p:tav tm="0">
                                          <p:val>
                                            <p:strVal val="0-#ppt_w/2"/>
                                          </p:val>
                                        </p:tav>
                                        <p:tav tm="100000">
                                          <p:val>
                                            <p:strVal val="#ppt_x"/>
                                          </p:val>
                                        </p:tav>
                                      </p:tavLst>
                                    </p:anim>
                                    <p:anim calcmode="lin" valueType="num">
                                      <p:cBhvr additive="base">
                                        <p:cTn id="20" dur="2000" fill="hold"/>
                                        <p:tgtEl>
                                          <p:spTgt spid="13"/>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10" presetClass="entr" presetSubtype="0" fill="hold" grpId="0" nodeType="afterEffect">
                                  <p:stCondLst>
                                    <p:cond delay="75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F1799D-C93B-8854-F2E9-7341E8C8F7E5}"/>
              </a:ext>
            </a:extLst>
          </p:cNvPr>
          <p:cNvSpPr/>
          <p:nvPr/>
        </p:nvSpPr>
        <p:spPr>
          <a:xfrm>
            <a:off x="-2596844" y="1"/>
            <a:ext cx="5458477"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3" name="Image" descr="Image"/>
          <p:cNvPicPr>
            <a:picLocks noChangeAspect="1"/>
          </p:cNvPicPr>
          <p:nvPr/>
        </p:nvPicPr>
        <p:blipFill>
          <a:blip r:embed="rId3"/>
          <a:stretch>
            <a:fillRect/>
          </a:stretch>
        </p:blipFill>
        <p:spPr>
          <a:xfrm flipH="1">
            <a:off x="-3290033" y="-825616"/>
            <a:ext cx="5972749" cy="6407297"/>
          </a:xfrm>
          <a:prstGeom prst="rect">
            <a:avLst/>
          </a:prstGeom>
          <a:ln w="12700">
            <a:miter lim="400000"/>
          </a:ln>
        </p:spPr>
      </p:pic>
      <p:pic>
        <p:nvPicPr>
          <p:cNvPr id="154" name="Image" descr="Image"/>
          <p:cNvPicPr>
            <a:picLocks noChangeAspect="1"/>
          </p:cNvPicPr>
          <p:nvPr/>
        </p:nvPicPr>
        <p:blipFill>
          <a:blip r:embed="rId4"/>
          <a:stretch>
            <a:fillRect/>
          </a:stretch>
        </p:blipFill>
        <p:spPr>
          <a:xfrm>
            <a:off x="-914766" y="3154548"/>
            <a:ext cx="3163824" cy="2796014"/>
          </a:xfrm>
          <a:prstGeom prst="rect">
            <a:avLst/>
          </a:prstGeom>
          <a:ln w="12700">
            <a:miter lim="400000"/>
          </a:ln>
        </p:spPr>
      </p:pic>
      <p:pic>
        <p:nvPicPr>
          <p:cNvPr id="158" name="2022-07 Cincinnati Music Festival Outdoor Museum Washington Park Courtesy of AGAR (2).jpg"/>
          <p:cNvPicPr>
            <a:picLocks noChangeAspect="1"/>
          </p:cNvPicPr>
          <p:nvPr/>
        </p:nvPicPr>
        <p:blipFill>
          <a:blip r:embed="rId5" cstate="hq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t="3814" b="3814"/>
          <a:stretch/>
        </p:blipFill>
        <p:spPr>
          <a:xfrm>
            <a:off x="2017918" y="3955306"/>
            <a:ext cx="1410984" cy="1954651"/>
          </a:xfrm>
          <a:prstGeom prst="rect">
            <a:avLst/>
          </a:prstGeom>
          <a:ln w="12700">
            <a:miter lim="400000"/>
          </a:ln>
        </p:spPr>
      </p:pic>
      <p:pic>
        <p:nvPicPr>
          <p:cNvPr id="159" name="2022-07 Cincinnati Music Festival Outdoor Museum Washington Park Courtesy of AGAR (1).jpg"/>
          <p:cNvPicPr>
            <a:picLocks noChangeAspect="1"/>
          </p:cNvPicPr>
          <p:nvPr/>
        </p:nvPicPr>
        <p:blipFill rotWithShape="1">
          <a:blip r:embed="rId7" cstate="hq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48471" t="37271" r="22867" b="3204"/>
          <a:stretch/>
        </p:blipFill>
        <p:spPr>
          <a:xfrm>
            <a:off x="2007029" y="1631774"/>
            <a:ext cx="1410984" cy="1954651"/>
          </a:xfrm>
          <a:prstGeom prst="rect">
            <a:avLst/>
          </a:prstGeom>
          <a:ln w="12700">
            <a:miter lim="400000"/>
          </a:ln>
        </p:spPr>
      </p:pic>
      <p:pic>
        <p:nvPicPr>
          <p:cNvPr id="4" name="Picture 3">
            <a:extLst>
              <a:ext uri="{FF2B5EF4-FFF2-40B4-BE49-F238E27FC236}">
                <a16:creationId xmlns:a16="http://schemas.microsoft.com/office/drawing/2014/main" id="{6A5A3087-37DA-AB0B-2451-65242A4A186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1073391" y="6076036"/>
            <a:ext cx="938745" cy="59214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F35F110D-4656-3388-0594-6E0288BBCA0A}"/>
              </a:ext>
            </a:extLst>
          </p:cNvPr>
          <p:cNvPicPr>
            <a:picLocks noChangeAspect="1"/>
          </p:cNvPicPr>
          <p:nvPr/>
        </p:nvPicPr>
        <p:blipFill rotWithShape="1">
          <a:blip r:embed="rId10">
            <a:extLst>
              <a:ext uri="{28A0092B-C50C-407E-A947-70E740481C1C}">
                <a14:useLocalDpi xmlns:a14="http://schemas.microsoft.com/office/drawing/2010/main"/>
              </a:ext>
            </a:extLst>
          </a:blip>
          <a:srcRect l="45872" t="18307" r="2930" b="9434"/>
          <a:stretch/>
        </p:blipFill>
        <p:spPr>
          <a:xfrm>
            <a:off x="4805096" y="1378701"/>
            <a:ext cx="5368986" cy="5153209"/>
          </a:xfrm>
          <a:prstGeom prst="rect">
            <a:avLst/>
          </a:prstGeom>
        </p:spPr>
      </p:pic>
      <p:sp>
        <p:nvSpPr>
          <p:cNvPr id="2" name="HEADLINE">
            <a:extLst>
              <a:ext uri="{FF2B5EF4-FFF2-40B4-BE49-F238E27FC236}">
                <a16:creationId xmlns:a16="http://schemas.microsoft.com/office/drawing/2014/main" id="{BB81975B-E64A-25F0-9DC7-F9641028183D}"/>
              </a:ext>
            </a:extLst>
          </p:cNvPr>
          <p:cNvSpPr txBox="1"/>
          <p:nvPr/>
        </p:nvSpPr>
        <p:spPr>
          <a:xfrm>
            <a:off x="3286906" y="294362"/>
            <a:ext cx="8725230" cy="52152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r>
              <a:rPr lang="en-US" sz="4800" i="1" baseline="0">
                <a:ln>
                  <a:solidFill>
                    <a:schemeClr val="tx2"/>
                  </a:solidFill>
                </a:ln>
              </a:rPr>
              <a:t>WHY ARE THE ARTS </a:t>
            </a:r>
            <a:r>
              <a:rPr lang="en-US" sz="4800" i="1" baseline="0">
                <a:ln>
                  <a:solidFill>
                    <a:schemeClr val="bg2"/>
                  </a:solidFill>
                </a:ln>
                <a:solidFill>
                  <a:schemeClr val="bg2"/>
                </a:solidFill>
              </a:rPr>
              <a:t>IMPORTANT</a:t>
            </a:r>
            <a:r>
              <a:rPr lang="en-US" sz="4800" i="1" baseline="0">
                <a:ln>
                  <a:solidFill>
                    <a:schemeClr val="tx2"/>
                  </a:solidFill>
                </a:ln>
              </a:rPr>
              <a:t> TO THE REGION?</a:t>
            </a:r>
          </a:p>
        </p:txBody>
      </p:sp>
      <p:pic>
        <p:nvPicPr>
          <p:cNvPr id="7" name="2022-04 Ensemble Theatre Cincinnati  Photo by Ryan Kurtz I Shall Not Be Moved.jpg" descr="2022-04 Ensemble Theatre Cincinnati  Photo by Ryan Kurtz I Shall Not Be Moved.jpg">
            <a:extLst>
              <a:ext uri="{FF2B5EF4-FFF2-40B4-BE49-F238E27FC236}">
                <a16:creationId xmlns:a16="http://schemas.microsoft.com/office/drawing/2014/main" id="{439C023D-7D7D-D19A-83C4-6BB86C79FCE7}"/>
              </a:ext>
            </a:extLst>
          </p:cNvPr>
          <p:cNvPicPr>
            <a:picLocks noChangeAspect="1"/>
          </p:cNvPicPr>
          <p:nvPr/>
        </p:nvPicPr>
        <p:blipFill>
          <a:blip r:embed="rId11" cstate="screen">
            <a:extLst>
              <a:ext uri="{28A0092B-C50C-407E-A947-70E740481C1C}">
                <a14:useLocalDpi xmlns:a14="http://schemas.microsoft.com/office/drawing/2010/main"/>
              </a:ext>
            </a:extLst>
          </a:blip>
          <a:srcRect l="24918" r="26937"/>
          <a:stretch>
            <a:fillRect/>
          </a:stretch>
        </p:blipFill>
        <p:spPr>
          <a:xfrm>
            <a:off x="249451" y="2378032"/>
            <a:ext cx="1410984" cy="195465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F1799D-C93B-8854-F2E9-7341E8C8F7E5}"/>
              </a:ext>
            </a:extLst>
          </p:cNvPr>
          <p:cNvSpPr/>
          <p:nvPr/>
        </p:nvSpPr>
        <p:spPr>
          <a:xfrm>
            <a:off x="-2596844" y="1"/>
            <a:ext cx="5458477"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3" name="Image" descr="Image"/>
          <p:cNvPicPr>
            <a:picLocks noChangeAspect="1"/>
          </p:cNvPicPr>
          <p:nvPr/>
        </p:nvPicPr>
        <p:blipFill>
          <a:blip r:embed="rId3"/>
          <a:stretch>
            <a:fillRect/>
          </a:stretch>
        </p:blipFill>
        <p:spPr>
          <a:xfrm flipH="1">
            <a:off x="-3290033" y="-825616"/>
            <a:ext cx="5972749" cy="6407297"/>
          </a:xfrm>
          <a:prstGeom prst="rect">
            <a:avLst/>
          </a:prstGeom>
          <a:ln w="12700">
            <a:miter lim="400000"/>
          </a:ln>
        </p:spPr>
      </p:pic>
      <p:pic>
        <p:nvPicPr>
          <p:cNvPr id="154" name="Image" descr="Image"/>
          <p:cNvPicPr>
            <a:picLocks noChangeAspect="1"/>
          </p:cNvPicPr>
          <p:nvPr/>
        </p:nvPicPr>
        <p:blipFill>
          <a:blip r:embed="rId4"/>
          <a:stretch>
            <a:fillRect/>
          </a:stretch>
        </p:blipFill>
        <p:spPr>
          <a:xfrm>
            <a:off x="-914766" y="3154548"/>
            <a:ext cx="3163824" cy="2796014"/>
          </a:xfrm>
          <a:prstGeom prst="rect">
            <a:avLst/>
          </a:prstGeom>
          <a:ln w="12700">
            <a:miter lim="400000"/>
          </a:ln>
        </p:spPr>
      </p:pic>
      <p:pic>
        <p:nvPicPr>
          <p:cNvPr id="156" name="2022-04 Ensemble Theatre Cincinnati  Photo by Ryan Kurtz I Shall Not Be Moved.jpg" descr="2022-04 Ensemble Theatre Cincinnati  Photo by Ryan Kurtz I Shall Not Be Moved.jpg"/>
          <p:cNvPicPr>
            <a:picLocks noChangeAspect="1"/>
          </p:cNvPicPr>
          <p:nvPr/>
        </p:nvPicPr>
        <p:blipFill>
          <a:blip r:embed="rId5" cstate="screen">
            <a:extLst>
              <a:ext uri="{28A0092B-C50C-407E-A947-70E740481C1C}">
                <a14:useLocalDpi xmlns:a14="http://schemas.microsoft.com/office/drawing/2010/main"/>
              </a:ext>
            </a:extLst>
          </a:blip>
          <a:srcRect l="24918" r="26937"/>
          <a:stretch>
            <a:fillRect/>
          </a:stretch>
        </p:blipFill>
        <p:spPr>
          <a:xfrm>
            <a:off x="249451" y="2378032"/>
            <a:ext cx="1410984" cy="1954651"/>
          </a:xfrm>
          <a:prstGeom prst="rect">
            <a:avLst/>
          </a:prstGeom>
          <a:ln w="12700">
            <a:miter lim="400000"/>
          </a:ln>
        </p:spPr>
      </p:pic>
      <p:pic>
        <p:nvPicPr>
          <p:cNvPr id="4" name="Picture 3">
            <a:extLst>
              <a:ext uri="{FF2B5EF4-FFF2-40B4-BE49-F238E27FC236}">
                <a16:creationId xmlns:a16="http://schemas.microsoft.com/office/drawing/2014/main" id="{6A5A3087-37DA-AB0B-2451-65242A4A186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073391" y="6076036"/>
            <a:ext cx="938745" cy="59214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F35F110D-4656-3388-0594-6E0288BBCA0A}"/>
              </a:ext>
            </a:extLst>
          </p:cNvPr>
          <p:cNvPicPr>
            <a:picLocks noChangeAspect="1"/>
          </p:cNvPicPr>
          <p:nvPr/>
        </p:nvPicPr>
        <p:blipFill rotWithShape="1">
          <a:blip r:embed="rId7">
            <a:alphaModFix amt="7000"/>
            <a:extLst>
              <a:ext uri="{28A0092B-C50C-407E-A947-70E740481C1C}">
                <a14:useLocalDpi xmlns:a14="http://schemas.microsoft.com/office/drawing/2010/main"/>
              </a:ext>
            </a:extLst>
          </a:blip>
          <a:srcRect l="45872" t="18307" r="2930" b="9434"/>
          <a:stretch/>
        </p:blipFill>
        <p:spPr>
          <a:xfrm>
            <a:off x="4805096" y="1378701"/>
            <a:ext cx="5368986" cy="5153209"/>
          </a:xfrm>
          <a:prstGeom prst="rect">
            <a:avLst/>
          </a:prstGeom>
        </p:spPr>
      </p:pic>
      <p:sp>
        <p:nvSpPr>
          <p:cNvPr id="7" name="TextBox 6">
            <a:extLst>
              <a:ext uri="{FF2B5EF4-FFF2-40B4-BE49-F238E27FC236}">
                <a16:creationId xmlns:a16="http://schemas.microsoft.com/office/drawing/2014/main" id="{4FE48FE4-A42E-AD70-98F3-82C77752FABA}"/>
              </a:ext>
            </a:extLst>
          </p:cNvPr>
          <p:cNvSpPr txBox="1"/>
          <p:nvPr/>
        </p:nvSpPr>
        <p:spPr>
          <a:xfrm>
            <a:off x="4815985" y="2160275"/>
            <a:ext cx="4888934" cy="3416320"/>
          </a:xfrm>
          <a:prstGeom prst="rect">
            <a:avLst/>
          </a:prstGeom>
          <a:noFill/>
        </p:spPr>
        <p:txBody>
          <a:bodyPr wrap="square" rtlCol="0">
            <a:spAutoFit/>
          </a:bodyPr>
          <a:lstStyle/>
          <a:p>
            <a:pPr algn="ctr"/>
            <a:r>
              <a:rPr lang="en-US" sz="5400"/>
              <a:t>Our arts </a:t>
            </a:r>
            <a:r>
              <a:rPr lang="en-US" sz="5400" b="1">
                <a:solidFill>
                  <a:schemeClr val="tx2"/>
                </a:solidFill>
              </a:rPr>
              <a:t>DEFINE</a:t>
            </a:r>
            <a:r>
              <a:rPr lang="en-US" sz="5400" b="1"/>
              <a:t> </a:t>
            </a:r>
            <a:r>
              <a:rPr lang="en-US" sz="5400"/>
              <a:t>and </a:t>
            </a:r>
            <a:r>
              <a:rPr lang="en-US" sz="5400" b="1">
                <a:solidFill>
                  <a:schemeClr val="tx2"/>
                </a:solidFill>
              </a:rPr>
              <a:t>DIFFERENTIATE</a:t>
            </a:r>
            <a:r>
              <a:rPr lang="en-US" sz="5400" b="1"/>
              <a:t> </a:t>
            </a:r>
            <a:r>
              <a:rPr lang="en-US" sz="5400"/>
              <a:t>our region.</a:t>
            </a:r>
          </a:p>
        </p:txBody>
      </p:sp>
      <p:sp>
        <p:nvSpPr>
          <p:cNvPr id="8" name="HEADLINE">
            <a:extLst>
              <a:ext uri="{FF2B5EF4-FFF2-40B4-BE49-F238E27FC236}">
                <a16:creationId xmlns:a16="http://schemas.microsoft.com/office/drawing/2014/main" id="{09F35BEF-8A6C-402C-06AD-5B212E45BA4C}"/>
              </a:ext>
            </a:extLst>
          </p:cNvPr>
          <p:cNvSpPr txBox="1"/>
          <p:nvPr/>
        </p:nvSpPr>
        <p:spPr>
          <a:xfrm>
            <a:off x="3286906" y="294362"/>
            <a:ext cx="8725230" cy="52152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r>
              <a:rPr lang="en-US" sz="4800" i="1" baseline="0">
                <a:ln>
                  <a:solidFill>
                    <a:schemeClr val="tx2"/>
                  </a:solidFill>
                </a:ln>
              </a:rPr>
              <a:t>WHY ARE THE ARTS </a:t>
            </a:r>
            <a:r>
              <a:rPr lang="en-US" sz="4800" i="1" baseline="0">
                <a:ln>
                  <a:solidFill>
                    <a:schemeClr val="bg2"/>
                  </a:solidFill>
                </a:ln>
                <a:solidFill>
                  <a:schemeClr val="bg2"/>
                </a:solidFill>
              </a:rPr>
              <a:t>IMPORTANT</a:t>
            </a:r>
            <a:r>
              <a:rPr lang="en-US" sz="4800" i="1" baseline="0">
                <a:ln>
                  <a:solidFill>
                    <a:schemeClr val="tx2"/>
                  </a:solidFill>
                </a:ln>
              </a:rPr>
              <a:t> TO THE REGION?</a:t>
            </a:r>
          </a:p>
        </p:txBody>
      </p:sp>
      <p:pic>
        <p:nvPicPr>
          <p:cNvPr id="2" name="2022-07 Cincinnati Music Festival Outdoor Museum Washington Park Courtesy of AGAR (2).jpg">
            <a:extLst>
              <a:ext uri="{FF2B5EF4-FFF2-40B4-BE49-F238E27FC236}">
                <a16:creationId xmlns:a16="http://schemas.microsoft.com/office/drawing/2014/main" id="{0036DF18-12C3-7AA8-BCC9-224D5D6C82FE}"/>
              </a:ext>
            </a:extLst>
          </p:cNvPr>
          <p:cNvPicPr>
            <a:picLocks noChangeAspect="1"/>
          </p:cNvPicPr>
          <p:nvPr/>
        </p:nvPicPr>
        <p:blipFill>
          <a:blip r:embed="rId8" cstate="hq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t="3814" b="3814"/>
          <a:stretch/>
        </p:blipFill>
        <p:spPr>
          <a:xfrm>
            <a:off x="2017918" y="3955306"/>
            <a:ext cx="1410984" cy="1954651"/>
          </a:xfrm>
          <a:prstGeom prst="rect">
            <a:avLst/>
          </a:prstGeom>
          <a:ln w="12700">
            <a:miter lim="400000"/>
          </a:ln>
        </p:spPr>
      </p:pic>
      <p:pic>
        <p:nvPicPr>
          <p:cNvPr id="6" name="2022-07 Cincinnati Music Festival Outdoor Museum Washington Park Courtesy of AGAR (1).jpg">
            <a:extLst>
              <a:ext uri="{FF2B5EF4-FFF2-40B4-BE49-F238E27FC236}">
                <a16:creationId xmlns:a16="http://schemas.microsoft.com/office/drawing/2014/main" id="{A3B25B44-C49D-A288-F131-135367807990}"/>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l="48471" t="37271" r="22867" b="3204"/>
          <a:stretch/>
        </p:blipFill>
        <p:spPr>
          <a:xfrm>
            <a:off x="2007029" y="1631774"/>
            <a:ext cx="1410984" cy="1954651"/>
          </a:xfrm>
          <a:prstGeom prst="rect">
            <a:avLst/>
          </a:prstGeom>
          <a:ln w="12700">
            <a:miter lim="400000"/>
          </a:ln>
        </p:spPr>
      </p:pic>
    </p:spTree>
    <p:extLst>
      <p:ext uri="{BB962C8B-B14F-4D97-AF65-F5344CB8AC3E}">
        <p14:creationId xmlns:p14="http://schemas.microsoft.com/office/powerpoint/2010/main" val="3015491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F1799D-C93B-8854-F2E9-7341E8C8F7E5}"/>
              </a:ext>
            </a:extLst>
          </p:cNvPr>
          <p:cNvSpPr/>
          <p:nvPr/>
        </p:nvSpPr>
        <p:spPr>
          <a:xfrm>
            <a:off x="-2596844" y="1"/>
            <a:ext cx="5458477"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3" name="Image" descr="Image"/>
          <p:cNvPicPr>
            <a:picLocks noChangeAspect="1"/>
          </p:cNvPicPr>
          <p:nvPr/>
        </p:nvPicPr>
        <p:blipFill>
          <a:blip r:embed="rId3"/>
          <a:stretch>
            <a:fillRect/>
          </a:stretch>
        </p:blipFill>
        <p:spPr>
          <a:xfrm flipH="1">
            <a:off x="-3290033" y="-825616"/>
            <a:ext cx="5972749" cy="6407297"/>
          </a:xfrm>
          <a:prstGeom prst="rect">
            <a:avLst/>
          </a:prstGeom>
          <a:ln w="12700">
            <a:miter lim="400000"/>
          </a:ln>
        </p:spPr>
      </p:pic>
      <p:pic>
        <p:nvPicPr>
          <p:cNvPr id="154" name="Image" descr="Image"/>
          <p:cNvPicPr>
            <a:picLocks noChangeAspect="1"/>
          </p:cNvPicPr>
          <p:nvPr/>
        </p:nvPicPr>
        <p:blipFill>
          <a:blip r:embed="rId4"/>
          <a:stretch>
            <a:fillRect/>
          </a:stretch>
        </p:blipFill>
        <p:spPr>
          <a:xfrm>
            <a:off x="-914766" y="3154548"/>
            <a:ext cx="3163824" cy="2796014"/>
          </a:xfrm>
          <a:prstGeom prst="rect">
            <a:avLst/>
          </a:prstGeom>
          <a:ln w="12700">
            <a:miter lim="400000"/>
          </a:ln>
        </p:spPr>
      </p:pic>
      <p:pic>
        <p:nvPicPr>
          <p:cNvPr id="4" name="Picture 3">
            <a:extLst>
              <a:ext uri="{FF2B5EF4-FFF2-40B4-BE49-F238E27FC236}">
                <a16:creationId xmlns:a16="http://schemas.microsoft.com/office/drawing/2014/main" id="{6A5A3087-37DA-AB0B-2451-65242A4A186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073391" y="6076036"/>
            <a:ext cx="938745" cy="59214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F35F110D-4656-3388-0594-6E0288BBCA0A}"/>
              </a:ext>
            </a:extLst>
          </p:cNvPr>
          <p:cNvPicPr>
            <a:picLocks noChangeAspect="1"/>
          </p:cNvPicPr>
          <p:nvPr/>
        </p:nvPicPr>
        <p:blipFill rotWithShape="1">
          <a:blip r:embed="rId6">
            <a:alphaModFix amt="7000"/>
            <a:extLst>
              <a:ext uri="{28A0092B-C50C-407E-A947-70E740481C1C}">
                <a14:useLocalDpi xmlns:a14="http://schemas.microsoft.com/office/drawing/2010/main"/>
              </a:ext>
            </a:extLst>
          </a:blip>
          <a:srcRect l="45872" t="18307" r="2930" b="9434"/>
          <a:stretch/>
        </p:blipFill>
        <p:spPr>
          <a:xfrm>
            <a:off x="4833510" y="1378701"/>
            <a:ext cx="5368986" cy="5153209"/>
          </a:xfrm>
          <a:prstGeom prst="rect">
            <a:avLst/>
          </a:prstGeom>
        </p:spPr>
      </p:pic>
      <p:sp>
        <p:nvSpPr>
          <p:cNvPr id="6" name="TextBox 5">
            <a:extLst>
              <a:ext uri="{FF2B5EF4-FFF2-40B4-BE49-F238E27FC236}">
                <a16:creationId xmlns:a16="http://schemas.microsoft.com/office/drawing/2014/main" id="{FA8754B3-4B07-AF6E-D03F-474FE33FAF2F}"/>
              </a:ext>
            </a:extLst>
          </p:cNvPr>
          <p:cNvSpPr txBox="1"/>
          <p:nvPr/>
        </p:nvSpPr>
        <p:spPr>
          <a:xfrm>
            <a:off x="4266241" y="1954203"/>
            <a:ext cx="6766560" cy="461665"/>
          </a:xfrm>
          <a:prstGeom prst="rect">
            <a:avLst/>
          </a:prstGeom>
          <a:noFill/>
        </p:spPr>
        <p:txBody>
          <a:bodyPr wrap="square" rtlCol="0">
            <a:spAutoFit/>
          </a:bodyPr>
          <a:lstStyle/>
          <a:p>
            <a:r>
              <a:rPr lang="en-US" sz="2400"/>
              <a:t>Top 20 arts-vibrant city</a:t>
            </a:r>
            <a:r>
              <a:rPr lang="en-US" sz="2400" baseline="30000"/>
              <a:t>1</a:t>
            </a:r>
          </a:p>
        </p:txBody>
      </p:sp>
      <p:sp>
        <p:nvSpPr>
          <p:cNvPr id="8" name="TextBox 7">
            <a:extLst>
              <a:ext uri="{FF2B5EF4-FFF2-40B4-BE49-F238E27FC236}">
                <a16:creationId xmlns:a16="http://schemas.microsoft.com/office/drawing/2014/main" id="{7A70EC78-B993-299E-E30D-5A9EBABDD72E}"/>
              </a:ext>
            </a:extLst>
          </p:cNvPr>
          <p:cNvSpPr txBox="1"/>
          <p:nvPr/>
        </p:nvSpPr>
        <p:spPr>
          <a:xfrm>
            <a:off x="4266241" y="2801142"/>
            <a:ext cx="6766560" cy="461665"/>
          </a:xfrm>
          <a:prstGeom prst="rect">
            <a:avLst/>
          </a:prstGeom>
          <a:noFill/>
        </p:spPr>
        <p:txBody>
          <a:bodyPr wrap="square" rtlCol="0">
            <a:spAutoFit/>
          </a:bodyPr>
          <a:lstStyle/>
          <a:p>
            <a:r>
              <a:rPr lang="en-US" sz="2400"/>
              <a:t>No. 2 for street art</a:t>
            </a:r>
            <a:r>
              <a:rPr lang="en-US" sz="2400" baseline="30000"/>
              <a:t>2</a:t>
            </a:r>
          </a:p>
        </p:txBody>
      </p:sp>
      <p:sp>
        <p:nvSpPr>
          <p:cNvPr id="9" name="TextBox 8">
            <a:extLst>
              <a:ext uri="{FF2B5EF4-FFF2-40B4-BE49-F238E27FC236}">
                <a16:creationId xmlns:a16="http://schemas.microsoft.com/office/drawing/2014/main" id="{66764D8F-F1A4-2471-DE35-4F2DA7ABD353}"/>
              </a:ext>
            </a:extLst>
          </p:cNvPr>
          <p:cNvSpPr txBox="1"/>
          <p:nvPr/>
        </p:nvSpPr>
        <p:spPr>
          <a:xfrm>
            <a:off x="4266241" y="3648081"/>
            <a:ext cx="6766560" cy="461665"/>
          </a:xfrm>
          <a:prstGeom prst="rect">
            <a:avLst/>
          </a:prstGeom>
          <a:noFill/>
        </p:spPr>
        <p:txBody>
          <a:bodyPr wrap="square" rtlCol="0">
            <a:spAutoFit/>
          </a:bodyPr>
          <a:lstStyle/>
          <a:p>
            <a:r>
              <a:rPr lang="en-US" sz="2400"/>
              <a:t>Home of BLINK</a:t>
            </a:r>
            <a:r>
              <a:rPr lang="en-US" sz="2400" baseline="30000">
                <a:latin typeface="Heebo" pitchFamily="2" charset="-79"/>
                <a:cs typeface="Heebo" pitchFamily="2" charset="-79"/>
              </a:rPr>
              <a:t>®</a:t>
            </a:r>
            <a:endParaRPr lang="en-US" sz="2400" baseline="30000"/>
          </a:p>
        </p:txBody>
      </p:sp>
      <p:sp>
        <p:nvSpPr>
          <p:cNvPr id="10" name="TextBox 9">
            <a:extLst>
              <a:ext uri="{FF2B5EF4-FFF2-40B4-BE49-F238E27FC236}">
                <a16:creationId xmlns:a16="http://schemas.microsoft.com/office/drawing/2014/main" id="{2AFBECF7-F21C-61C1-8634-4882B94287DF}"/>
              </a:ext>
            </a:extLst>
          </p:cNvPr>
          <p:cNvSpPr txBox="1"/>
          <p:nvPr/>
        </p:nvSpPr>
        <p:spPr>
          <a:xfrm>
            <a:off x="4266241" y="4495020"/>
            <a:ext cx="7671570" cy="461665"/>
          </a:xfrm>
          <a:prstGeom prst="rect">
            <a:avLst/>
          </a:prstGeom>
          <a:noFill/>
        </p:spPr>
        <p:txBody>
          <a:bodyPr wrap="square" rtlCol="0">
            <a:spAutoFit/>
          </a:bodyPr>
          <a:lstStyle/>
          <a:p>
            <a:r>
              <a:rPr lang="en-US" sz="2400"/>
              <a:t>Lead Ohio with $300+ Million in economic impact</a:t>
            </a:r>
            <a:r>
              <a:rPr lang="en-US" sz="2400" baseline="30000"/>
              <a:t>3</a:t>
            </a:r>
          </a:p>
        </p:txBody>
      </p:sp>
      <p:sp>
        <p:nvSpPr>
          <p:cNvPr id="11" name="TextBox 10">
            <a:extLst>
              <a:ext uri="{FF2B5EF4-FFF2-40B4-BE49-F238E27FC236}">
                <a16:creationId xmlns:a16="http://schemas.microsoft.com/office/drawing/2014/main" id="{1F4685A9-E11D-EDF7-604F-2111F64C9C61}"/>
              </a:ext>
            </a:extLst>
          </p:cNvPr>
          <p:cNvSpPr txBox="1"/>
          <p:nvPr/>
        </p:nvSpPr>
        <p:spPr>
          <a:xfrm>
            <a:off x="4266241" y="6061589"/>
            <a:ext cx="6306509" cy="769441"/>
          </a:xfrm>
          <a:prstGeom prst="rect">
            <a:avLst/>
          </a:prstGeom>
          <a:noFill/>
        </p:spPr>
        <p:txBody>
          <a:bodyPr wrap="square" rtlCol="0">
            <a:spAutoFit/>
          </a:bodyPr>
          <a:lstStyle/>
          <a:p>
            <a:r>
              <a:rPr lang="en-US" sz="1100" baseline="30000"/>
              <a:t>1</a:t>
            </a:r>
            <a:r>
              <a:rPr lang="en-US" sz="1100"/>
              <a:t>Arts Vibrancy Index Report VI &amp; VII, SMU </a:t>
            </a:r>
            <a:r>
              <a:rPr lang="en-US" sz="1100" err="1"/>
              <a:t>DataArts</a:t>
            </a:r>
            <a:r>
              <a:rPr lang="en-US" sz="1100"/>
              <a:t>, September 2020 &amp; December 2022</a:t>
            </a:r>
          </a:p>
          <a:p>
            <a:r>
              <a:rPr lang="en-US" sz="1100" baseline="30000"/>
              <a:t>2</a:t>
            </a:r>
            <a:r>
              <a:rPr lang="en-US" sz="1100"/>
              <a:t>10Best, USA Today, July 2022</a:t>
            </a:r>
          </a:p>
          <a:p>
            <a:r>
              <a:rPr lang="en-US" sz="1100" baseline="30000"/>
              <a:t>3</a:t>
            </a:r>
            <a:r>
              <a:rPr lang="en-US" sz="1100"/>
              <a:t>The Economic Contribution of Creative Industries in Ohio, BGSU, April 2022</a:t>
            </a:r>
          </a:p>
          <a:p>
            <a:endParaRPr lang="en-US" sz="1100"/>
          </a:p>
        </p:txBody>
      </p:sp>
      <p:pic>
        <p:nvPicPr>
          <p:cNvPr id="12" name="2022-04 Ensemble Theatre Cincinnati  Photo by Ryan Kurtz I Shall Not Be Moved.jpg" descr="2022-04 Ensemble Theatre Cincinnati  Photo by Ryan Kurtz I Shall Not Be Moved.jpg">
            <a:extLst>
              <a:ext uri="{FF2B5EF4-FFF2-40B4-BE49-F238E27FC236}">
                <a16:creationId xmlns:a16="http://schemas.microsoft.com/office/drawing/2014/main" id="{3CEAB495-A497-3C67-2A75-1EC6FAEA7191}"/>
              </a:ext>
            </a:extLst>
          </p:cNvPr>
          <p:cNvPicPr>
            <a:picLocks noChangeAspect="1"/>
          </p:cNvPicPr>
          <p:nvPr/>
        </p:nvPicPr>
        <p:blipFill>
          <a:blip r:embed="rId7" cstate="screen">
            <a:extLst>
              <a:ext uri="{28A0092B-C50C-407E-A947-70E740481C1C}">
                <a14:useLocalDpi xmlns:a14="http://schemas.microsoft.com/office/drawing/2010/main"/>
              </a:ext>
            </a:extLst>
          </a:blip>
          <a:srcRect l="24918" r="26937"/>
          <a:stretch>
            <a:fillRect/>
          </a:stretch>
        </p:blipFill>
        <p:spPr>
          <a:xfrm>
            <a:off x="249451" y="2378032"/>
            <a:ext cx="1410984" cy="1954651"/>
          </a:xfrm>
          <a:prstGeom prst="rect">
            <a:avLst/>
          </a:prstGeom>
          <a:ln w="12700">
            <a:miter lim="400000"/>
          </a:ln>
        </p:spPr>
      </p:pic>
      <p:sp>
        <p:nvSpPr>
          <p:cNvPr id="13" name="HEADLINE">
            <a:extLst>
              <a:ext uri="{FF2B5EF4-FFF2-40B4-BE49-F238E27FC236}">
                <a16:creationId xmlns:a16="http://schemas.microsoft.com/office/drawing/2014/main" id="{476A356E-A47B-BBF2-45A5-1681FEC92331}"/>
              </a:ext>
            </a:extLst>
          </p:cNvPr>
          <p:cNvSpPr txBox="1"/>
          <p:nvPr/>
        </p:nvSpPr>
        <p:spPr>
          <a:xfrm>
            <a:off x="3286906" y="294362"/>
            <a:ext cx="8725230" cy="52152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r>
              <a:rPr lang="en-US" sz="4800" i="1" baseline="0">
                <a:ln>
                  <a:solidFill>
                    <a:schemeClr val="tx2"/>
                  </a:solidFill>
                </a:ln>
              </a:rPr>
              <a:t>WHY ARE THE ARTS </a:t>
            </a:r>
            <a:r>
              <a:rPr lang="en-US" sz="4800" i="1" baseline="0">
                <a:ln>
                  <a:solidFill>
                    <a:schemeClr val="bg2"/>
                  </a:solidFill>
                </a:ln>
                <a:solidFill>
                  <a:schemeClr val="bg2"/>
                </a:solidFill>
              </a:rPr>
              <a:t>IMPORTANT</a:t>
            </a:r>
            <a:r>
              <a:rPr lang="en-US" sz="4800" i="1" baseline="0">
                <a:ln>
                  <a:solidFill>
                    <a:schemeClr val="tx2"/>
                  </a:solidFill>
                </a:ln>
              </a:rPr>
              <a:t> TO THE REGION?</a:t>
            </a:r>
          </a:p>
        </p:txBody>
      </p:sp>
      <p:pic>
        <p:nvPicPr>
          <p:cNvPr id="2" name="2022-07 Cincinnati Music Festival Outdoor Museum Washington Park Courtesy of AGAR (2).jpg">
            <a:extLst>
              <a:ext uri="{FF2B5EF4-FFF2-40B4-BE49-F238E27FC236}">
                <a16:creationId xmlns:a16="http://schemas.microsoft.com/office/drawing/2014/main" id="{575BA36F-815F-1707-E154-88D6696D08F6}"/>
              </a:ext>
            </a:extLst>
          </p:cNvPr>
          <p:cNvPicPr>
            <a:picLocks noChangeAspect="1"/>
          </p:cNvPicPr>
          <p:nvPr/>
        </p:nvPicPr>
        <p:blipFill>
          <a:blip r:embed="rId8" cstate="hq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t="3814" b="3814"/>
          <a:stretch/>
        </p:blipFill>
        <p:spPr>
          <a:xfrm>
            <a:off x="2017918" y="3955306"/>
            <a:ext cx="1410984" cy="1954651"/>
          </a:xfrm>
          <a:prstGeom prst="rect">
            <a:avLst/>
          </a:prstGeom>
          <a:ln w="12700">
            <a:miter lim="400000"/>
          </a:ln>
        </p:spPr>
      </p:pic>
      <p:pic>
        <p:nvPicPr>
          <p:cNvPr id="7" name="2022-07 Cincinnati Music Festival Outdoor Museum Washington Park Courtesy of AGAR (1).jpg">
            <a:extLst>
              <a:ext uri="{FF2B5EF4-FFF2-40B4-BE49-F238E27FC236}">
                <a16:creationId xmlns:a16="http://schemas.microsoft.com/office/drawing/2014/main" id="{2BC04DE5-6CC4-92C2-16C4-345627F77848}"/>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l="48471" t="37271" r="22867" b="3204"/>
          <a:stretch/>
        </p:blipFill>
        <p:spPr>
          <a:xfrm>
            <a:off x="2007029" y="1631774"/>
            <a:ext cx="1410984" cy="1954651"/>
          </a:xfrm>
          <a:prstGeom prst="rect">
            <a:avLst/>
          </a:prstGeom>
          <a:ln w="12700">
            <a:miter lim="400000"/>
          </a:ln>
        </p:spPr>
      </p:pic>
    </p:spTree>
    <p:extLst>
      <p:ext uri="{BB962C8B-B14F-4D97-AF65-F5344CB8AC3E}">
        <p14:creationId xmlns:p14="http://schemas.microsoft.com/office/powerpoint/2010/main" val="3867666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B36515-9565-FE68-F4C8-31DCB5F62AE1}"/>
              </a:ext>
            </a:extLst>
          </p:cNvPr>
          <p:cNvSpPr/>
          <p:nvPr/>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8DB8EA83-F4E6-9C8E-BA4D-6F28FBC5FB37}"/>
              </a:ext>
            </a:extLst>
          </p:cNvPr>
          <p:cNvPicPr>
            <a:picLocks noChangeAspect="1"/>
          </p:cNvPicPr>
          <p:nvPr/>
        </p:nvPicPr>
        <p:blipFill>
          <a:blip r:embed="rId3" cstate="hqprint">
            <a:alphaModFix amt="37000"/>
            <a:extLst>
              <a:ext uri="{28A0092B-C50C-407E-A947-70E740481C1C}">
                <a14:useLocalDpi xmlns:a14="http://schemas.microsoft.com/office/drawing/2010/main"/>
              </a:ext>
            </a:extLst>
          </a:blip>
          <a:stretch>
            <a:fillRect/>
          </a:stretch>
        </p:blipFill>
        <p:spPr>
          <a:xfrm>
            <a:off x="-290287" y="2823114"/>
            <a:ext cx="15714689" cy="1783942"/>
          </a:xfrm>
          <a:prstGeom prst="rect">
            <a:avLst/>
          </a:prstGeom>
        </p:spPr>
      </p:pic>
      <p:sp>
        <p:nvSpPr>
          <p:cNvPr id="5" name="Arrow: Left 4">
            <a:extLst>
              <a:ext uri="{FF2B5EF4-FFF2-40B4-BE49-F238E27FC236}">
                <a16:creationId xmlns:a16="http://schemas.microsoft.com/office/drawing/2014/main" id="{22CFF093-0B91-D0F6-B601-9F21750F0E80}"/>
              </a:ext>
            </a:extLst>
          </p:cNvPr>
          <p:cNvSpPr/>
          <p:nvPr/>
        </p:nvSpPr>
        <p:spPr>
          <a:xfrm>
            <a:off x="-428172" y="3429000"/>
            <a:ext cx="13048343" cy="312111"/>
          </a:xfrm>
          <a:prstGeom prst="lef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35F8206-AB6A-EC2F-4980-6C2380B788E4}"/>
              </a:ext>
            </a:extLst>
          </p:cNvPr>
          <p:cNvSpPr/>
          <p:nvPr/>
        </p:nvSpPr>
        <p:spPr>
          <a:xfrm>
            <a:off x="813859" y="3305535"/>
            <a:ext cx="514952" cy="514952"/>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C7F683A-FA18-0EA6-A25D-6A15FD093541}"/>
              </a:ext>
            </a:extLst>
          </p:cNvPr>
          <p:cNvSpPr/>
          <p:nvPr/>
        </p:nvSpPr>
        <p:spPr>
          <a:xfrm>
            <a:off x="2534387" y="3305535"/>
            <a:ext cx="514952" cy="514952"/>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F1F0720-1FEE-38C9-0955-FB1C82BEDB9A}"/>
              </a:ext>
            </a:extLst>
          </p:cNvPr>
          <p:cNvSpPr/>
          <p:nvPr/>
        </p:nvSpPr>
        <p:spPr>
          <a:xfrm>
            <a:off x="4908072" y="3312469"/>
            <a:ext cx="514952" cy="514952"/>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6D4DFCBE-27F4-0CF4-F449-5C0FECC51E30}"/>
              </a:ext>
            </a:extLst>
          </p:cNvPr>
          <p:cNvCxnSpPr>
            <a:cxnSpLocks/>
          </p:cNvCxnSpPr>
          <p:nvPr/>
        </p:nvCxnSpPr>
        <p:spPr>
          <a:xfrm>
            <a:off x="1071335" y="3938451"/>
            <a:ext cx="0" cy="26125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Oval 18">
            <a:extLst>
              <a:ext uri="{FF2B5EF4-FFF2-40B4-BE49-F238E27FC236}">
                <a16:creationId xmlns:a16="http://schemas.microsoft.com/office/drawing/2014/main" id="{82EF41B8-B325-DA57-3A5C-18C57A59DEA2}"/>
              </a:ext>
            </a:extLst>
          </p:cNvPr>
          <p:cNvSpPr/>
          <p:nvPr/>
        </p:nvSpPr>
        <p:spPr>
          <a:xfrm>
            <a:off x="6539979" y="3312469"/>
            <a:ext cx="514952" cy="514952"/>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C740884-7013-D1FE-C9FD-36C6D5B05876}"/>
              </a:ext>
            </a:extLst>
          </p:cNvPr>
          <p:cNvSpPr/>
          <p:nvPr/>
        </p:nvSpPr>
        <p:spPr>
          <a:xfrm>
            <a:off x="7796710" y="3309484"/>
            <a:ext cx="514952" cy="514952"/>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C8C9B868-9E51-8895-9B84-6DA9E2051049}"/>
              </a:ext>
            </a:extLst>
          </p:cNvPr>
          <p:cNvCxnSpPr>
            <a:cxnSpLocks/>
          </p:cNvCxnSpPr>
          <p:nvPr/>
        </p:nvCxnSpPr>
        <p:spPr>
          <a:xfrm>
            <a:off x="2791863" y="2930238"/>
            <a:ext cx="0" cy="26125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3C62A4E9-9B8E-50DC-0A75-A05590E73908}"/>
              </a:ext>
            </a:extLst>
          </p:cNvPr>
          <p:cNvCxnSpPr>
            <a:cxnSpLocks/>
          </p:cNvCxnSpPr>
          <p:nvPr/>
        </p:nvCxnSpPr>
        <p:spPr>
          <a:xfrm>
            <a:off x="5165548" y="3938451"/>
            <a:ext cx="0" cy="26125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BC17762A-E23D-DA00-10A6-192868A12AAD}"/>
              </a:ext>
            </a:extLst>
          </p:cNvPr>
          <p:cNvCxnSpPr>
            <a:cxnSpLocks/>
          </p:cNvCxnSpPr>
          <p:nvPr/>
        </p:nvCxnSpPr>
        <p:spPr>
          <a:xfrm>
            <a:off x="6797455" y="2973161"/>
            <a:ext cx="0" cy="26125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F26D1558-5EC1-EDAA-B1BF-025A2C8E88E4}"/>
              </a:ext>
            </a:extLst>
          </p:cNvPr>
          <p:cNvCxnSpPr>
            <a:cxnSpLocks/>
          </p:cNvCxnSpPr>
          <p:nvPr/>
        </p:nvCxnSpPr>
        <p:spPr>
          <a:xfrm>
            <a:off x="8058721" y="3938451"/>
            <a:ext cx="0" cy="26125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5" name="Picture 34" descr="A person and person dancing&#10;&#10;Description automatically generated with medium confidence">
            <a:extLst>
              <a:ext uri="{FF2B5EF4-FFF2-40B4-BE49-F238E27FC236}">
                <a16:creationId xmlns:a16="http://schemas.microsoft.com/office/drawing/2014/main" id="{6AF4C46C-E05A-E9F3-58D9-C36C649C6CAD}"/>
              </a:ext>
            </a:extLst>
          </p:cNvPr>
          <p:cNvPicPr>
            <a:picLocks noChangeAspect="1"/>
          </p:cNvPicPr>
          <p:nvPr/>
        </p:nvPicPr>
        <p:blipFill rotWithShape="1">
          <a:blip r:embed="rId4">
            <a:extLst>
              <a:ext uri="{28A0092B-C50C-407E-A947-70E740481C1C}">
                <a14:useLocalDpi xmlns:a14="http://schemas.microsoft.com/office/drawing/2010/main"/>
              </a:ext>
            </a:extLst>
          </a:blip>
          <a:srcRect l="16187" r="16187"/>
          <a:stretch/>
        </p:blipFill>
        <p:spPr>
          <a:xfrm>
            <a:off x="8490870" y="4536235"/>
            <a:ext cx="2036847" cy="2036847"/>
          </a:xfrm>
          <a:prstGeom prst="ellipse">
            <a:avLst/>
          </a:prstGeom>
        </p:spPr>
      </p:pic>
      <p:pic>
        <p:nvPicPr>
          <p:cNvPr id="37" name="Picture 36" descr="A group of people dancing&#10;&#10;Description automatically generated with medium confidence">
            <a:extLst>
              <a:ext uri="{FF2B5EF4-FFF2-40B4-BE49-F238E27FC236}">
                <a16:creationId xmlns:a16="http://schemas.microsoft.com/office/drawing/2014/main" id="{4C4F13C4-2C49-CE32-5CB8-3A68655999F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29338" t="5414" r="21153" b="20346"/>
          <a:stretch/>
        </p:blipFill>
        <p:spPr>
          <a:xfrm>
            <a:off x="7101530" y="555467"/>
            <a:ext cx="1946278" cy="1946278"/>
          </a:xfrm>
          <a:prstGeom prst="ellipse">
            <a:avLst/>
          </a:prstGeom>
        </p:spPr>
      </p:pic>
      <p:pic>
        <p:nvPicPr>
          <p:cNvPr id="39" name="Picture 38" descr="A group of people in a room&#10;&#10;Description automatically generated with medium confidence">
            <a:extLst>
              <a:ext uri="{FF2B5EF4-FFF2-40B4-BE49-F238E27FC236}">
                <a16:creationId xmlns:a16="http://schemas.microsoft.com/office/drawing/2014/main" id="{0699B3C1-4ADE-D099-DD14-09DDF22344B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18109" t="13645" r="26421" b="3192"/>
          <a:stretch/>
        </p:blipFill>
        <p:spPr>
          <a:xfrm>
            <a:off x="2688735" y="191452"/>
            <a:ext cx="2414408" cy="2414408"/>
          </a:xfrm>
          <a:prstGeom prst="ellipse">
            <a:avLst/>
          </a:prstGeom>
        </p:spPr>
      </p:pic>
      <p:pic>
        <p:nvPicPr>
          <p:cNvPr id="41" name="Picture 40" descr="A group of people playing instruments&#10;&#10;Description automatically generated">
            <a:extLst>
              <a:ext uri="{FF2B5EF4-FFF2-40B4-BE49-F238E27FC236}">
                <a16:creationId xmlns:a16="http://schemas.microsoft.com/office/drawing/2014/main" id="{6B51E8D3-EFA2-3F3A-9569-ACEA59B8A223}"/>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27745" t="9704" r="40085" b="42039"/>
          <a:stretch/>
        </p:blipFill>
        <p:spPr>
          <a:xfrm>
            <a:off x="5523856" y="4888032"/>
            <a:ext cx="1897310" cy="1897310"/>
          </a:xfrm>
          <a:prstGeom prst="ellipse">
            <a:avLst/>
          </a:prstGeom>
        </p:spPr>
      </p:pic>
      <p:pic>
        <p:nvPicPr>
          <p:cNvPr id="43" name="Picture 42" descr="A group of people sitting together&#10;&#10;Description automatically generated with medium confidence">
            <a:extLst>
              <a:ext uri="{FF2B5EF4-FFF2-40B4-BE49-F238E27FC236}">
                <a16:creationId xmlns:a16="http://schemas.microsoft.com/office/drawing/2014/main" id="{21168969-4A74-E905-0C88-2D6F09AB5F72}"/>
              </a:ext>
            </a:extLst>
          </p:cNvPr>
          <p:cNvPicPr>
            <a:picLocks noChangeAspect="1"/>
          </p:cNvPicPr>
          <p:nvPr/>
        </p:nvPicPr>
        <p:blipFill rotWithShape="1">
          <a:blip r:embed="rId8">
            <a:extLst>
              <a:ext uri="{28A0092B-C50C-407E-A947-70E740481C1C}">
                <a14:useLocalDpi xmlns:a14="http://schemas.microsoft.com/office/drawing/2010/main"/>
              </a:ext>
            </a:extLst>
          </a:blip>
          <a:srcRect l="21933" r="21933"/>
          <a:stretch/>
        </p:blipFill>
        <p:spPr>
          <a:xfrm>
            <a:off x="823796" y="4767177"/>
            <a:ext cx="1897310" cy="1897310"/>
          </a:xfrm>
          <a:prstGeom prst="ellipse">
            <a:avLst/>
          </a:prstGeom>
        </p:spPr>
      </p:pic>
      <p:sp>
        <p:nvSpPr>
          <p:cNvPr id="9" name="TextBox 8">
            <a:extLst>
              <a:ext uri="{FF2B5EF4-FFF2-40B4-BE49-F238E27FC236}">
                <a16:creationId xmlns:a16="http://schemas.microsoft.com/office/drawing/2014/main" id="{2D546EAC-E245-3232-15B9-40CF0AD4BE31}"/>
              </a:ext>
            </a:extLst>
          </p:cNvPr>
          <p:cNvSpPr txBox="1"/>
          <p:nvPr/>
        </p:nvSpPr>
        <p:spPr>
          <a:xfrm>
            <a:off x="549141" y="4331593"/>
            <a:ext cx="1828800" cy="738664"/>
          </a:xfrm>
          <a:prstGeom prst="rect">
            <a:avLst/>
          </a:prstGeom>
          <a:noFill/>
        </p:spPr>
        <p:txBody>
          <a:bodyPr wrap="square" rtlCol="0">
            <a:spAutoFit/>
          </a:bodyPr>
          <a:lstStyle/>
          <a:p>
            <a:r>
              <a:rPr lang="en-US" sz="2400" b="1" i="1">
                <a:solidFill>
                  <a:schemeClr val="accent1"/>
                </a:solidFill>
              </a:rPr>
              <a:t>1873</a:t>
            </a:r>
            <a:endParaRPr lang="en-US" b="1" i="1">
              <a:solidFill>
                <a:schemeClr val="accent1"/>
              </a:solidFill>
            </a:endParaRPr>
          </a:p>
          <a:p>
            <a:r>
              <a:rPr lang="en-US">
                <a:solidFill>
                  <a:schemeClr val="bg1"/>
                </a:solidFill>
              </a:rPr>
              <a:t>May Festival</a:t>
            </a:r>
          </a:p>
        </p:txBody>
      </p:sp>
      <p:sp>
        <p:nvSpPr>
          <p:cNvPr id="17" name="TextBox 16">
            <a:extLst>
              <a:ext uri="{FF2B5EF4-FFF2-40B4-BE49-F238E27FC236}">
                <a16:creationId xmlns:a16="http://schemas.microsoft.com/office/drawing/2014/main" id="{A8E89803-8182-D5CA-5D75-4040E9C44317}"/>
              </a:ext>
            </a:extLst>
          </p:cNvPr>
          <p:cNvSpPr txBox="1"/>
          <p:nvPr/>
        </p:nvSpPr>
        <p:spPr>
          <a:xfrm>
            <a:off x="2312304" y="1819620"/>
            <a:ext cx="1828800" cy="1015663"/>
          </a:xfrm>
          <a:prstGeom prst="rect">
            <a:avLst/>
          </a:prstGeom>
          <a:noFill/>
        </p:spPr>
        <p:txBody>
          <a:bodyPr wrap="square" rtlCol="0">
            <a:spAutoFit/>
          </a:bodyPr>
          <a:lstStyle/>
          <a:p>
            <a:r>
              <a:rPr lang="en-US" sz="2400" b="1" i="1">
                <a:solidFill>
                  <a:schemeClr val="accent1"/>
                </a:solidFill>
              </a:rPr>
              <a:t>1881</a:t>
            </a:r>
            <a:endParaRPr lang="en-US" b="1" i="1">
              <a:solidFill>
                <a:schemeClr val="accent1"/>
              </a:solidFill>
            </a:endParaRPr>
          </a:p>
          <a:p>
            <a:r>
              <a:rPr lang="en-US">
                <a:solidFill>
                  <a:schemeClr val="bg1"/>
                </a:solidFill>
              </a:rPr>
              <a:t>Cincinnati Art Museum</a:t>
            </a:r>
          </a:p>
        </p:txBody>
      </p:sp>
      <p:sp>
        <p:nvSpPr>
          <p:cNvPr id="18" name="TextBox 17">
            <a:extLst>
              <a:ext uri="{FF2B5EF4-FFF2-40B4-BE49-F238E27FC236}">
                <a16:creationId xmlns:a16="http://schemas.microsoft.com/office/drawing/2014/main" id="{8568FD42-3C93-0702-0C0F-0DCFD471E07A}"/>
              </a:ext>
            </a:extLst>
          </p:cNvPr>
          <p:cNvSpPr txBox="1"/>
          <p:nvPr/>
        </p:nvSpPr>
        <p:spPr>
          <a:xfrm>
            <a:off x="4705167" y="4322201"/>
            <a:ext cx="1828800" cy="1292662"/>
          </a:xfrm>
          <a:prstGeom prst="rect">
            <a:avLst/>
          </a:prstGeom>
          <a:noFill/>
        </p:spPr>
        <p:txBody>
          <a:bodyPr wrap="square" rtlCol="0">
            <a:spAutoFit/>
          </a:bodyPr>
          <a:lstStyle/>
          <a:p>
            <a:r>
              <a:rPr lang="en-US" sz="2400" b="1" i="1">
                <a:solidFill>
                  <a:schemeClr val="accent1"/>
                </a:solidFill>
              </a:rPr>
              <a:t>1895</a:t>
            </a:r>
            <a:endParaRPr lang="en-US" b="1" i="1">
              <a:solidFill>
                <a:schemeClr val="accent1"/>
              </a:solidFill>
            </a:endParaRPr>
          </a:p>
          <a:p>
            <a:r>
              <a:rPr lang="en-US">
                <a:solidFill>
                  <a:schemeClr val="bg1"/>
                </a:solidFill>
              </a:rPr>
              <a:t>Cincinnati Symphony Orchestra</a:t>
            </a:r>
          </a:p>
        </p:txBody>
      </p:sp>
      <p:sp>
        <p:nvSpPr>
          <p:cNvPr id="20" name="TextBox 19">
            <a:extLst>
              <a:ext uri="{FF2B5EF4-FFF2-40B4-BE49-F238E27FC236}">
                <a16:creationId xmlns:a16="http://schemas.microsoft.com/office/drawing/2014/main" id="{BB831677-2F72-74DC-C8F9-B1484E1D92BD}"/>
              </a:ext>
            </a:extLst>
          </p:cNvPr>
          <p:cNvSpPr txBox="1"/>
          <p:nvPr/>
        </p:nvSpPr>
        <p:spPr>
          <a:xfrm>
            <a:off x="6222098" y="1574989"/>
            <a:ext cx="1828800" cy="1292662"/>
          </a:xfrm>
          <a:prstGeom prst="rect">
            <a:avLst/>
          </a:prstGeom>
          <a:noFill/>
        </p:spPr>
        <p:txBody>
          <a:bodyPr wrap="square" rtlCol="0">
            <a:spAutoFit/>
          </a:bodyPr>
          <a:lstStyle/>
          <a:p>
            <a:r>
              <a:rPr lang="en-US" sz="2400" b="1" i="1">
                <a:solidFill>
                  <a:schemeClr val="accent1"/>
                </a:solidFill>
              </a:rPr>
              <a:t>1919</a:t>
            </a:r>
            <a:endParaRPr lang="en-US" b="1" i="1">
              <a:solidFill>
                <a:schemeClr val="accent1"/>
              </a:solidFill>
            </a:endParaRPr>
          </a:p>
          <a:p>
            <a:r>
              <a:rPr lang="en-US">
                <a:solidFill>
                  <a:schemeClr val="bg1"/>
                </a:solidFill>
              </a:rPr>
              <a:t>The Children’s Theatre of Cincinnati</a:t>
            </a:r>
          </a:p>
        </p:txBody>
      </p:sp>
      <p:sp>
        <p:nvSpPr>
          <p:cNvPr id="22" name="TextBox 21">
            <a:extLst>
              <a:ext uri="{FF2B5EF4-FFF2-40B4-BE49-F238E27FC236}">
                <a16:creationId xmlns:a16="http://schemas.microsoft.com/office/drawing/2014/main" id="{ADDEB679-D526-7E15-C793-6A598923710C}"/>
              </a:ext>
            </a:extLst>
          </p:cNvPr>
          <p:cNvSpPr txBox="1"/>
          <p:nvPr/>
        </p:nvSpPr>
        <p:spPr>
          <a:xfrm>
            <a:off x="7680494" y="4292475"/>
            <a:ext cx="1828800" cy="1015663"/>
          </a:xfrm>
          <a:prstGeom prst="rect">
            <a:avLst/>
          </a:prstGeom>
          <a:noFill/>
        </p:spPr>
        <p:txBody>
          <a:bodyPr wrap="square" rtlCol="0">
            <a:spAutoFit/>
          </a:bodyPr>
          <a:lstStyle/>
          <a:p>
            <a:r>
              <a:rPr lang="en-US" sz="2400" b="1" i="1">
                <a:solidFill>
                  <a:schemeClr val="accent1"/>
                </a:solidFill>
              </a:rPr>
              <a:t>1920</a:t>
            </a:r>
            <a:endParaRPr lang="en-US" b="1" i="1">
              <a:solidFill>
                <a:schemeClr val="accent1"/>
              </a:solidFill>
            </a:endParaRPr>
          </a:p>
          <a:p>
            <a:r>
              <a:rPr lang="en-US">
                <a:solidFill>
                  <a:schemeClr val="bg1"/>
                </a:solidFill>
              </a:rPr>
              <a:t>Cincinnati Opera</a:t>
            </a:r>
          </a:p>
        </p:txBody>
      </p:sp>
      <p:sp>
        <p:nvSpPr>
          <p:cNvPr id="44" name="Rectangle 43">
            <a:extLst>
              <a:ext uri="{FF2B5EF4-FFF2-40B4-BE49-F238E27FC236}">
                <a16:creationId xmlns:a16="http://schemas.microsoft.com/office/drawing/2014/main" id="{A6A21A95-E35C-3A2C-D842-A32D838097CC}"/>
              </a:ext>
            </a:extLst>
          </p:cNvPr>
          <p:cNvSpPr/>
          <p:nvPr/>
        </p:nvSpPr>
        <p:spPr>
          <a:xfrm>
            <a:off x="-1" y="0"/>
            <a:ext cx="12192000" cy="6858000"/>
          </a:xfrm>
          <a:prstGeom prst="rect">
            <a:avLst/>
          </a:prstGeom>
          <a:solidFill>
            <a:schemeClr val="tx1">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AA711AA4-3F0E-C727-1A72-3FE408C2A85D}"/>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10235008" y="3124155"/>
            <a:ext cx="921799" cy="921799"/>
          </a:xfrm>
          <a:prstGeom prst="rect">
            <a:avLst/>
          </a:prstGeom>
        </p:spPr>
      </p:pic>
      <p:sp>
        <p:nvSpPr>
          <p:cNvPr id="24" name="TextBox 23">
            <a:extLst>
              <a:ext uri="{FF2B5EF4-FFF2-40B4-BE49-F238E27FC236}">
                <a16:creationId xmlns:a16="http://schemas.microsoft.com/office/drawing/2014/main" id="{86B6E4D4-607F-0BAE-2C13-D2EAFCD9C376}"/>
              </a:ext>
            </a:extLst>
          </p:cNvPr>
          <p:cNvSpPr txBox="1"/>
          <p:nvPr/>
        </p:nvSpPr>
        <p:spPr>
          <a:xfrm>
            <a:off x="9826279" y="879951"/>
            <a:ext cx="1828800" cy="1077218"/>
          </a:xfrm>
          <a:prstGeom prst="rect">
            <a:avLst/>
          </a:prstGeom>
          <a:noFill/>
        </p:spPr>
        <p:txBody>
          <a:bodyPr wrap="square" rtlCol="0">
            <a:spAutoFit/>
          </a:bodyPr>
          <a:lstStyle/>
          <a:p>
            <a:r>
              <a:rPr lang="en-US" sz="3600" b="1" i="1">
                <a:solidFill>
                  <a:schemeClr val="bg1"/>
                </a:solidFill>
              </a:rPr>
              <a:t>1927</a:t>
            </a:r>
            <a:endParaRPr lang="en-US" sz="2800" b="1" i="1">
              <a:solidFill>
                <a:schemeClr val="bg1"/>
              </a:solidFill>
            </a:endParaRPr>
          </a:p>
          <a:p>
            <a:r>
              <a:rPr lang="en-US" sz="2800">
                <a:solidFill>
                  <a:schemeClr val="bg1"/>
                </a:solidFill>
              </a:rPr>
              <a:t>ArtsWave</a:t>
            </a:r>
          </a:p>
        </p:txBody>
      </p:sp>
      <p:cxnSp>
        <p:nvCxnSpPr>
          <p:cNvPr id="29" name="Straight Connector 28">
            <a:extLst>
              <a:ext uri="{FF2B5EF4-FFF2-40B4-BE49-F238E27FC236}">
                <a16:creationId xmlns:a16="http://schemas.microsoft.com/office/drawing/2014/main" id="{0B7803B6-417A-59C5-01C5-744E1987E45F}"/>
              </a:ext>
            </a:extLst>
          </p:cNvPr>
          <p:cNvCxnSpPr>
            <a:cxnSpLocks/>
          </p:cNvCxnSpPr>
          <p:nvPr/>
        </p:nvCxnSpPr>
        <p:spPr>
          <a:xfrm>
            <a:off x="10670507" y="2056033"/>
            <a:ext cx="0" cy="917128"/>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3082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5000" decel="75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750" fill="hold"/>
                                        <p:tgtEl>
                                          <p:spTgt spid="5"/>
                                        </p:tgtEl>
                                        <p:attrNameLst>
                                          <p:attrName>ppt_x</p:attrName>
                                        </p:attrNameLst>
                                      </p:cBhvr>
                                      <p:tavLst>
                                        <p:tav tm="0">
                                          <p:val>
                                            <p:strVal val="1+#ppt_w/2"/>
                                          </p:val>
                                        </p:tav>
                                        <p:tav tm="100000">
                                          <p:val>
                                            <p:strVal val="#ppt_x"/>
                                          </p:val>
                                        </p:tav>
                                      </p:tavLst>
                                    </p:anim>
                                    <p:anim calcmode="lin" valueType="num">
                                      <p:cBhvr additive="base">
                                        <p:cTn id="8" dur="1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accel="25000" decel="75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1+#ppt_w/2"/>
                                          </p:val>
                                        </p:tav>
                                        <p:tav tm="100000">
                                          <p:val>
                                            <p:strVal val="#ppt_x"/>
                                          </p:val>
                                        </p:tav>
                                      </p:tavLst>
                                    </p:anim>
                                    <p:anim calcmode="lin" valueType="num">
                                      <p:cBhvr additive="base">
                                        <p:cTn id="12" dur="20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accel="25000" decel="7500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2000" fill="hold"/>
                                        <p:tgtEl>
                                          <p:spTgt spid="6"/>
                                        </p:tgtEl>
                                        <p:attrNameLst>
                                          <p:attrName>ppt_x</p:attrName>
                                        </p:attrNameLst>
                                      </p:cBhvr>
                                      <p:tavLst>
                                        <p:tav tm="0">
                                          <p:val>
                                            <p:strVal val="1+#ppt_w/2"/>
                                          </p:val>
                                        </p:tav>
                                        <p:tav tm="100000">
                                          <p:val>
                                            <p:strVal val="#ppt_x"/>
                                          </p:val>
                                        </p:tav>
                                      </p:tavLst>
                                    </p:anim>
                                    <p:anim calcmode="lin" valueType="num">
                                      <p:cBhvr additive="base">
                                        <p:cTn id="16" dur="20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2" accel="25000" decel="7500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2000" fill="hold"/>
                                        <p:tgtEl>
                                          <p:spTgt spid="11"/>
                                        </p:tgtEl>
                                        <p:attrNameLst>
                                          <p:attrName>ppt_x</p:attrName>
                                        </p:attrNameLst>
                                      </p:cBhvr>
                                      <p:tavLst>
                                        <p:tav tm="0">
                                          <p:val>
                                            <p:strVal val="1+#ppt_w/2"/>
                                          </p:val>
                                        </p:tav>
                                        <p:tav tm="100000">
                                          <p:val>
                                            <p:strVal val="#ppt_x"/>
                                          </p:val>
                                        </p:tav>
                                      </p:tavLst>
                                    </p:anim>
                                    <p:anim calcmode="lin" valueType="num">
                                      <p:cBhvr additive="base">
                                        <p:cTn id="20" dur="20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2" accel="25000" decel="7500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2000" fill="hold"/>
                                        <p:tgtEl>
                                          <p:spTgt spid="7"/>
                                        </p:tgtEl>
                                        <p:attrNameLst>
                                          <p:attrName>ppt_x</p:attrName>
                                        </p:attrNameLst>
                                      </p:cBhvr>
                                      <p:tavLst>
                                        <p:tav tm="0">
                                          <p:val>
                                            <p:strVal val="1+#ppt_w/2"/>
                                          </p:val>
                                        </p:tav>
                                        <p:tav tm="100000">
                                          <p:val>
                                            <p:strVal val="#ppt_x"/>
                                          </p:val>
                                        </p:tav>
                                      </p:tavLst>
                                    </p:anim>
                                    <p:anim calcmode="lin" valueType="num">
                                      <p:cBhvr additive="base">
                                        <p:cTn id="24" dur="2000" fill="hold"/>
                                        <p:tgtEl>
                                          <p:spTgt spid="7"/>
                                        </p:tgtEl>
                                        <p:attrNameLst>
                                          <p:attrName>ppt_y</p:attrName>
                                        </p:attrNameLst>
                                      </p:cBhvr>
                                      <p:tavLst>
                                        <p:tav tm="0">
                                          <p:val>
                                            <p:strVal val="#ppt_y"/>
                                          </p:val>
                                        </p:tav>
                                        <p:tav tm="100000">
                                          <p:val>
                                            <p:strVal val="#ppt_y"/>
                                          </p:val>
                                        </p:tav>
                                      </p:tavLst>
                                    </p:anim>
                                  </p:childTnLst>
                                </p:cTn>
                              </p:par>
                              <p:par>
                                <p:cTn id="25" presetID="2" presetClass="entr" presetSubtype="2" accel="25000" decel="7500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2000" fill="hold"/>
                                        <p:tgtEl>
                                          <p:spTgt spid="8"/>
                                        </p:tgtEl>
                                        <p:attrNameLst>
                                          <p:attrName>ppt_x</p:attrName>
                                        </p:attrNameLst>
                                      </p:cBhvr>
                                      <p:tavLst>
                                        <p:tav tm="0">
                                          <p:val>
                                            <p:strVal val="1+#ppt_w/2"/>
                                          </p:val>
                                        </p:tav>
                                        <p:tav tm="100000">
                                          <p:val>
                                            <p:strVal val="#ppt_x"/>
                                          </p:val>
                                        </p:tav>
                                      </p:tavLst>
                                    </p:anim>
                                    <p:anim calcmode="lin" valueType="num">
                                      <p:cBhvr additive="base">
                                        <p:cTn id="28" dur="2000" fill="hold"/>
                                        <p:tgtEl>
                                          <p:spTgt spid="8"/>
                                        </p:tgtEl>
                                        <p:attrNameLst>
                                          <p:attrName>ppt_y</p:attrName>
                                        </p:attrNameLst>
                                      </p:cBhvr>
                                      <p:tavLst>
                                        <p:tav tm="0">
                                          <p:val>
                                            <p:strVal val="#ppt_y"/>
                                          </p:val>
                                        </p:tav>
                                        <p:tav tm="100000">
                                          <p:val>
                                            <p:strVal val="#ppt_y"/>
                                          </p:val>
                                        </p:tav>
                                      </p:tavLst>
                                    </p:anim>
                                  </p:childTnLst>
                                </p:cTn>
                              </p:par>
                              <p:par>
                                <p:cTn id="29" presetID="2" presetClass="entr" presetSubtype="2" accel="25000" decel="7500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2000" fill="hold"/>
                                        <p:tgtEl>
                                          <p:spTgt spid="17"/>
                                        </p:tgtEl>
                                        <p:attrNameLst>
                                          <p:attrName>ppt_x</p:attrName>
                                        </p:attrNameLst>
                                      </p:cBhvr>
                                      <p:tavLst>
                                        <p:tav tm="0">
                                          <p:val>
                                            <p:strVal val="1+#ppt_w/2"/>
                                          </p:val>
                                        </p:tav>
                                        <p:tav tm="100000">
                                          <p:val>
                                            <p:strVal val="#ppt_x"/>
                                          </p:val>
                                        </p:tav>
                                      </p:tavLst>
                                    </p:anim>
                                    <p:anim calcmode="lin" valueType="num">
                                      <p:cBhvr additive="base">
                                        <p:cTn id="32" dur="2000" fill="hold"/>
                                        <p:tgtEl>
                                          <p:spTgt spid="17"/>
                                        </p:tgtEl>
                                        <p:attrNameLst>
                                          <p:attrName>ppt_y</p:attrName>
                                        </p:attrNameLst>
                                      </p:cBhvr>
                                      <p:tavLst>
                                        <p:tav tm="0">
                                          <p:val>
                                            <p:strVal val="#ppt_y"/>
                                          </p:val>
                                        </p:tav>
                                        <p:tav tm="100000">
                                          <p:val>
                                            <p:strVal val="#ppt_y"/>
                                          </p:val>
                                        </p:tav>
                                      </p:tavLst>
                                    </p:anim>
                                  </p:childTnLst>
                                </p:cTn>
                              </p:par>
                              <p:par>
                                <p:cTn id="33" presetID="2" presetClass="entr" presetSubtype="2" accel="25000" decel="7500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2000" fill="hold"/>
                                        <p:tgtEl>
                                          <p:spTgt spid="18"/>
                                        </p:tgtEl>
                                        <p:attrNameLst>
                                          <p:attrName>ppt_x</p:attrName>
                                        </p:attrNameLst>
                                      </p:cBhvr>
                                      <p:tavLst>
                                        <p:tav tm="0">
                                          <p:val>
                                            <p:strVal val="1+#ppt_w/2"/>
                                          </p:val>
                                        </p:tav>
                                        <p:tav tm="100000">
                                          <p:val>
                                            <p:strVal val="#ppt_x"/>
                                          </p:val>
                                        </p:tav>
                                      </p:tavLst>
                                    </p:anim>
                                    <p:anim calcmode="lin" valueType="num">
                                      <p:cBhvr additive="base">
                                        <p:cTn id="36" dur="2000" fill="hold"/>
                                        <p:tgtEl>
                                          <p:spTgt spid="18"/>
                                        </p:tgtEl>
                                        <p:attrNameLst>
                                          <p:attrName>ppt_y</p:attrName>
                                        </p:attrNameLst>
                                      </p:cBhvr>
                                      <p:tavLst>
                                        <p:tav tm="0">
                                          <p:val>
                                            <p:strVal val="#ppt_y"/>
                                          </p:val>
                                        </p:tav>
                                        <p:tav tm="100000">
                                          <p:val>
                                            <p:strVal val="#ppt_y"/>
                                          </p:val>
                                        </p:tav>
                                      </p:tavLst>
                                    </p:anim>
                                  </p:childTnLst>
                                </p:cTn>
                              </p:par>
                              <p:par>
                                <p:cTn id="37" presetID="2" presetClass="entr" presetSubtype="2" accel="25000" decel="7500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2000" fill="hold"/>
                                        <p:tgtEl>
                                          <p:spTgt spid="19"/>
                                        </p:tgtEl>
                                        <p:attrNameLst>
                                          <p:attrName>ppt_x</p:attrName>
                                        </p:attrNameLst>
                                      </p:cBhvr>
                                      <p:tavLst>
                                        <p:tav tm="0">
                                          <p:val>
                                            <p:strVal val="1+#ppt_w/2"/>
                                          </p:val>
                                        </p:tav>
                                        <p:tav tm="100000">
                                          <p:val>
                                            <p:strVal val="#ppt_x"/>
                                          </p:val>
                                        </p:tav>
                                      </p:tavLst>
                                    </p:anim>
                                    <p:anim calcmode="lin" valueType="num">
                                      <p:cBhvr additive="base">
                                        <p:cTn id="40" dur="2000" fill="hold"/>
                                        <p:tgtEl>
                                          <p:spTgt spid="19"/>
                                        </p:tgtEl>
                                        <p:attrNameLst>
                                          <p:attrName>ppt_y</p:attrName>
                                        </p:attrNameLst>
                                      </p:cBhvr>
                                      <p:tavLst>
                                        <p:tav tm="0">
                                          <p:val>
                                            <p:strVal val="#ppt_y"/>
                                          </p:val>
                                        </p:tav>
                                        <p:tav tm="100000">
                                          <p:val>
                                            <p:strVal val="#ppt_y"/>
                                          </p:val>
                                        </p:tav>
                                      </p:tavLst>
                                    </p:anim>
                                  </p:childTnLst>
                                </p:cTn>
                              </p:par>
                              <p:par>
                                <p:cTn id="41" presetID="2" presetClass="entr" presetSubtype="2" accel="25000" decel="7500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2000" fill="hold"/>
                                        <p:tgtEl>
                                          <p:spTgt spid="20"/>
                                        </p:tgtEl>
                                        <p:attrNameLst>
                                          <p:attrName>ppt_x</p:attrName>
                                        </p:attrNameLst>
                                      </p:cBhvr>
                                      <p:tavLst>
                                        <p:tav tm="0">
                                          <p:val>
                                            <p:strVal val="1+#ppt_w/2"/>
                                          </p:val>
                                        </p:tav>
                                        <p:tav tm="100000">
                                          <p:val>
                                            <p:strVal val="#ppt_x"/>
                                          </p:val>
                                        </p:tav>
                                      </p:tavLst>
                                    </p:anim>
                                    <p:anim calcmode="lin" valueType="num">
                                      <p:cBhvr additive="base">
                                        <p:cTn id="44" dur="2000" fill="hold"/>
                                        <p:tgtEl>
                                          <p:spTgt spid="20"/>
                                        </p:tgtEl>
                                        <p:attrNameLst>
                                          <p:attrName>ppt_y</p:attrName>
                                        </p:attrNameLst>
                                      </p:cBhvr>
                                      <p:tavLst>
                                        <p:tav tm="0">
                                          <p:val>
                                            <p:strVal val="#ppt_y"/>
                                          </p:val>
                                        </p:tav>
                                        <p:tav tm="100000">
                                          <p:val>
                                            <p:strVal val="#ppt_y"/>
                                          </p:val>
                                        </p:tav>
                                      </p:tavLst>
                                    </p:anim>
                                  </p:childTnLst>
                                </p:cTn>
                              </p:par>
                              <p:par>
                                <p:cTn id="45" presetID="2" presetClass="entr" presetSubtype="2" accel="25000" decel="7500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2000" fill="hold"/>
                                        <p:tgtEl>
                                          <p:spTgt spid="21"/>
                                        </p:tgtEl>
                                        <p:attrNameLst>
                                          <p:attrName>ppt_x</p:attrName>
                                        </p:attrNameLst>
                                      </p:cBhvr>
                                      <p:tavLst>
                                        <p:tav tm="0">
                                          <p:val>
                                            <p:strVal val="1+#ppt_w/2"/>
                                          </p:val>
                                        </p:tav>
                                        <p:tav tm="100000">
                                          <p:val>
                                            <p:strVal val="#ppt_x"/>
                                          </p:val>
                                        </p:tav>
                                      </p:tavLst>
                                    </p:anim>
                                    <p:anim calcmode="lin" valueType="num">
                                      <p:cBhvr additive="base">
                                        <p:cTn id="48" dur="2000" fill="hold"/>
                                        <p:tgtEl>
                                          <p:spTgt spid="21"/>
                                        </p:tgtEl>
                                        <p:attrNameLst>
                                          <p:attrName>ppt_y</p:attrName>
                                        </p:attrNameLst>
                                      </p:cBhvr>
                                      <p:tavLst>
                                        <p:tav tm="0">
                                          <p:val>
                                            <p:strVal val="#ppt_y"/>
                                          </p:val>
                                        </p:tav>
                                        <p:tav tm="100000">
                                          <p:val>
                                            <p:strVal val="#ppt_y"/>
                                          </p:val>
                                        </p:tav>
                                      </p:tavLst>
                                    </p:anim>
                                  </p:childTnLst>
                                </p:cTn>
                              </p:par>
                              <p:par>
                                <p:cTn id="49" presetID="2" presetClass="entr" presetSubtype="2" accel="25000" decel="7500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2000" fill="hold"/>
                                        <p:tgtEl>
                                          <p:spTgt spid="22"/>
                                        </p:tgtEl>
                                        <p:attrNameLst>
                                          <p:attrName>ppt_x</p:attrName>
                                        </p:attrNameLst>
                                      </p:cBhvr>
                                      <p:tavLst>
                                        <p:tav tm="0">
                                          <p:val>
                                            <p:strVal val="1+#ppt_w/2"/>
                                          </p:val>
                                        </p:tav>
                                        <p:tav tm="100000">
                                          <p:val>
                                            <p:strVal val="#ppt_x"/>
                                          </p:val>
                                        </p:tav>
                                      </p:tavLst>
                                    </p:anim>
                                    <p:anim calcmode="lin" valueType="num">
                                      <p:cBhvr additive="base">
                                        <p:cTn id="52" dur="2000" fill="hold"/>
                                        <p:tgtEl>
                                          <p:spTgt spid="22"/>
                                        </p:tgtEl>
                                        <p:attrNameLst>
                                          <p:attrName>ppt_y</p:attrName>
                                        </p:attrNameLst>
                                      </p:cBhvr>
                                      <p:tavLst>
                                        <p:tav tm="0">
                                          <p:val>
                                            <p:strVal val="#ppt_y"/>
                                          </p:val>
                                        </p:tav>
                                        <p:tav tm="100000">
                                          <p:val>
                                            <p:strVal val="#ppt_y"/>
                                          </p:val>
                                        </p:tav>
                                      </p:tavLst>
                                    </p:anim>
                                  </p:childTnLst>
                                </p:cTn>
                              </p:par>
                              <p:par>
                                <p:cTn id="53" presetID="2" presetClass="entr" presetSubtype="2" accel="25000" decel="7500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2000" fill="hold"/>
                                        <p:tgtEl>
                                          <p:spTgt spid="25"/>
                                        </p:tgtEl>
                                        <p:attrNameLst>
                                          <p:attrName>ppt_x</p:attrName>
                                        </p:attrNameLst>
                                      </p:cBhvr>
                                      <p:tavLst>
                                        <p:tav tm="0">
                                          <p:val>
                                            <p:strVal val="1+#ppt_w/2"/>
                                          </p:val>
                                        </p:tav>
                                        <p:tav tm="100000">
                                          <p:val>
                                            <p:strVal val="#ppt_x"/>
                                          </p:val>
                                        </p:tav>
                                      </p:tavLst>
                                    </p:anim>
                                    <p:anim calcmode="lin" valueType="num">
                                      <p:cBhvr additive="base">
                                        <p:cTn id="56" dur="2000" fill="hold"/>
                                        <p:tgtEl>
                                          <p:spTgt spid="25"/>
                                        </p:tgtEl>
                                        <p:attrNameLst>
                                          <p:attrName>ppt_y</p:attrName>
                                        </p:attrNameLst>
                                      </p:cBhvr>
                                      <p:tavLst>
                                        <p:tav tm="0">
                                          <p:val>
                                            <p:strVal val="#ppt_y"/>
                                          </p:val>
                                        </p:tav>
                                        <p:tav tm="100000">
                                          <p:val>
                                            <p:strVal val="#ppt_y"/>
                                          </p:val>
                                        </p:tav>
                                      </p:tavLst>
                                    </p:anim>
                                  </p:childTnLst>
                                </p:cTn>
                              </p:par>
                              <p:par>
                                <p:cTn id="57" presetID="2" presetClass="entr" presetSubtype="2" accel="25000" decel="75000"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2000" fill="hold"/>
                                        <p:tgtEl>
                                          <p:spTgt spid="26"/>
                                        </p:tgtEl>
                                        <p:attrNameLst>
                                          <p:attrName>ppt_x</p:attrName>
                                        </p:attrNameLst>
                                      </p:cBhvr>
                                      <p:tavLst>
                                        <p:tav tm="0">
                                          <p:val>
                                            <p:strVal val="1+#ppt_w/2"/>
                                          </p:val>
                                        </p:tav>
                                        <p:tav tm="100000">
                                          <p:val>
                                            <p:strVal val="#ppt_x"/>
                                          </p:val>
                                        </p:tav>
                                      </p:tavLst>
                                    </p:anim>
                                    <p:anim calcmode="lin" valueType="num">
                                      <p:cBhvr additive="base">
                                        <p:cTn id="60" dur="2000" fill="hold"/>
                                        <p:tgtEl>
                                          <p:spTgt spid="26"/>
                                        </p:tgtEl>
                                        <p:attrNameLst>
                                          <p:attrName>ppt_y</p:attrName>
                                        </p:attrNameLst>
                                      </p:cBhvr>
                                      <p:tavLst>
                                        <p:tav tm="0">
                                          <p:val>
                                            <p:strVal val="#ppt_y"/>
                                          </p:val>
                                        </p:tav>
                                        <p:tav tm="100000">
                                          <p:val>
                                            <p:strVal val="#ppt_y"/>
                                          </p:val>
                                        </p:tav>
                                      </p:tavLst>
                                    </p:anim>
                                  </p:childTnLst>
                                </p:cTn>
                              </p:par>
                              <p:par>
                                <p:cTn id="61" presetID="2" presetClass="entr" presetSubtype="2" accel="25000" decel="7500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additive="base">
                                        <p:cTn id="63" dur="2000" fill="hold"/>
                                        <p:tgtEl>
                                          <p:spTgt spid="27"/>
                                        </p:tgtEl>
                                        <p:attrNameLst>
                                          <p:attrName>ppt_x</p:attrName>
                                        </p:attrNameLst>
                                      </p:cBhvr>
                                      <p:tavLst>
                                        <p:tav tm="0">
                                          <p:val>
                                            <p:strVal val="1+#ppt_w/2"/>
                                          </p:val>
                                        </p:tav>
                                        <p:tav tm="100000">
                                          <p:val>
                                            <p:strVal val="#ppt_x"/>
                                          </p:val>
                                        </p:tav>
                                      </p:tavLst>
                                    </p:anim>
                                    <p:anim calcmode="lin" valueType="num">
                                      <p:cBhvr additive="base">
                                        <p:cTn id="64" dur="2000" fill="hold"/>
                                        <p:tgtEl>
                                          <p:spTgt spid="27"/>
                                        </p:tgtEl>
                                        <p:attrNameLst>
                                          <p:attrName>ppt_y</p:attrName>
                                        </p:attrNameLst>
                                      </p:cBhvr>
                                      <p:tavLst>
                                        <p:tav tm="0">
                                          <p:val>
                                            <p:strVal val="#ppt_y"/>
                                          </p:val>
                                        </p:tav>
                                        <p:tav tm="100000">
                                          <p:val>
                                            <p:strVal val="#ppt_y"/>
                                          </p:val>
                                        </p:tav>
                                      </p:tavLst>
                                    </p:anim>
                                  </p:childTnLst>
                                </p:cTn>
                              </p:par>
                              <p:par>
                                <p:cTn id="65" presetID="2" presetClass="entr" presetSubtype="2" accel="25000" decel="75000" fill="hold" nodeType="with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2000" fill="hold"/>
                                        <p:tgtEl>
                                          <p:spTgt spid="28"/>
                                        </p:tgtEl>
                                        <p:attrNameLst>
                                          <p:attrName>ppt_x</p:attrName>
                                        </p:attrNameLst>
                                      </p:cBhvr>
                                      <p:tavLst>
                                        <p:tav tm="0">
                                          <p:val>
                                            <p:strVal val="1+#ppt_w/2"/>
                                          </p:val>
                                        </p:tav>
                                        <p:tav tm="100000">
                                          <p:val>
                                            <p:strVal val="#ppt_x"/>
                                          </p:val>
                                        </p:tav>
                                      </p:tavLst>
                                    </p:anim>
                                    <p:anim calcmode="lin" valueType="num">
                                      <p:cBhvr additive="base">
                                        <p:cTn id="68" dur="2000" fill="hold"/>
                                        <p:tgtEl>
                                          <p:spTgt spid="28"/>
                                        </p:tgtEl>
                                        <p:attrNameLst>
                                          <p:attrName>ppt_y</p:attrName>
                                        </p:attrNameLst>
                                      </p:cBhvr>
                                      <p:tavLst>
                                        <p:tav tm="0">
                                          <p:val>
                                            <p:strVal val="#ppt_y"/>
                                          </p:val>
                                        </p:tav>
                                        <p:tav tm="100000">
                                          <p:val>
                                            <p:strVal val="#ppt_y"/>
                                          </p:val>
                                        </p:tav>
                                      </p:tavLst>
                                    </p:anim>
                                  </p:childTnLst>
                                </p:cTn>
                              </p:par>
                            </p:childTnLst>
                          </p:cTn>
                        </p:par>
                        <p:par>
                          <p:cTn id="69" fill="hold">
                            <p:stCondLst>
                              <p:cond delay="2000"/>
                            </p:stCondLst>
                            <p:childTnLst>
                              <p:par>
                                <p:cTn id="70" presetID="10" presetClass="entr" presetSubtype="0" fill="hold" nodeType="afterEffect">
                                  <p:stCondLst>
                                    <p:cond delay="700"/>
                                  </p:stCondLst>
                                  <p:childTnLst>
                                    <p:set>
                                      <p:cBhvr>
                                        <p:cTn id="71" dur="1" fill="hold">
                                          <p:stCondLst>
                                            <p:cond delay="0"/>
                                          </p:stCondLst>
                                        </p:cTn>
                                        <p:tgtEl>
                                          <p:spTgt spid="43"/>
                                        </p:tgtEl>
                                        <p:attrNameLst>
                                          <p:attrName>style.visibility</p:attrName>
                                        </p:attrNameLst>
                                      </p:cBhvr>
                                      <p:to>
                                        <p:strVal val="visible"/>
                                      </p:to>
                                    </p:set>
                                    <p:animEffect transition="in" filter="fade">
                                      <p:cBhvr>
                                        <p:cTn id="72" dur="750"/>
                                        <p:tgtEl>
                                          <p:spTgt spid="43"/>
                                        </p:tgtEl>
                                      </p:cBhvr>
                                    </p:animEffect>
                                  </p:childTnLst>
                                </p:cTn>
                              </p:par>
                            </p:childTnLst>
                          </p:cTn>
                        </p:par>
                        <p:par>
                          <p:cTn id="73" fill="hold">
                            <p:stCondLst>
                              <p:cond delay="3450"/>
                            </p:stCondLst>
                            <p:childTnLst>
                              <p:par>
                                <p:cTn id="74" presetID="10" presetClass="entr" presetSubtype="0" fill="hold" nodeType="after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fade">
                                      <p:cBhvr>
                                        <p:cTn id="76" dur="750"/>
                                        <p:tgtEl>
                                          <p:spTgt spid="39"/>
                                        </p:tgtEl>
                                      </p:cBhvr>
                                    </p:animEffect>
                                  </p:childTnLst>
                                </p:cTn>
                              </p:par>
                            </p:childTnLst>
                          </p:cTn>
                        </p:par>
                        <p:par>
                          <p:cTn id="77" fill="hold">
                            <p:stCondLst>
                              <p:cond delay="4200"/>
                            </p:stCondLst>
                            <p:childTnLst>
                              <p:par>
                                <p:cTn id="78" presetID="10" presetClass="entr" presetSubtype="0" fill="hold" nodeType="after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fade">
                                      <p:cBhvr>
                                        <p:cTn id="80" dur="750"/>
                                        <p:tgtEl>
                                          <p:spTgt spid="41"/>
                                        </p:tgtEl>
                                      </p:cBhvr>
                                    </p:animEffect>
                                  </p:childTnLst>
                                </p:cTn>
                              </p:par>
                            </p:childTnLst>
                          </p:cTn>
                        </p:par>
                        <p:par>
                          <p:cTn id="81" fill="hold">
                            <p:stCondLst>
                              <p:cond delay="4950"/>
                            </p:stCondLst>
                            <p:childTnLst>
                              <p:par>
                                <p:cTn id="82" presetID="10" presetClass="entr" presetSubtype="0" fill="hold" nodeType="after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750"/>
                                        <p:tgtEl>
                                          <p:spTgt spid="37"/>
                                        </p:tgtEl>
                                      </p:cBhvr>
                                    </p:animEffect>
                                  </p:childTnLst>
                                </p:cTn>
                              </p:par>
                            </p:childTnLst>
                          </p:cTn>
                        </p:par>
                        <p:par>
                          <p:cTn id="85" fill="hold">
                            <p:stCondLst>
                              <p:cond delay="5700"/>
                            </p:stCondLst>
                            <p:childTnLst>
                              <p:par>
                                <p:cTn id="86" presetID="10" presetClass="entr" presetSubtype="0" fill="hold" nodeType="after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750"/>
                                        <p:tgtEl>
                                          <p:spTgt spid="35"/>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24"/>
                                        </p:tgtEl>
                                        <p:attrNameLst>
                                          <p:attrName>style.visibility</p:attrName>
                                        </p:attrNameLst>
                                      </p:cBhvr>
                                      <p:to>
                                        <p:strVal val="visible"/>
                                      </p:to>
                                    </p:set>
                                    <p:animEffect transition="in" filter="fade">
                                      <p:cBhvr>
                                        <p:cTn id="93" dur="1000"/>
                                        <p:tgtEl>
                                          <p:spTgt spid="24"/>
                                        </p:tgtEl>
                                      </p:cBhvr>
                                    </p:animEffect>
                                  </p:childTnLst>
                                </p:cTn>
                              </p:par>
                              <p:par>
                                <p:cTn id="94" presetID="10" presetClass="entr" presetSubtype="0" fill="hold" nodeType="with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fade">
                                      <p:cBhvr>
                                        <p:cTn id="96" dur="1000"/>
                                        <p:tgtEl>
                                          <p:spTgt spid="29"/>
                                        </p:tgtEl>
                                      </p:cBhvr>
                                    </p:animEffect>
                                  </p:childTnLst>
                                </p:cTn>
                              </p:par>
                              <p:par>
                                <p:cTn id="97" presetID="10" presetClass="entr" presetSubtype="0" fill="hold" nodeType="withEffect">
                                  <p:stCondLst>
                                    <p:cond delay="0"/>
                                  </p:stCondLst>
                                  <p:childTnLst>
                                    <p:set>
                                      <p:cBhvr>
                                        <p:cTn id="98" dur="1" fill="hold">
                                          <p:stCondLst>
                                            <p:cond delay="0"/>
                                          </p:stCondLst>
                                        </p:cTn>
                                        <p:tgtEl>
                                          <p:spTgt spid="23"/>
                                        </p:tgtEl>
                                        <p:attrNameLst>
                                          <p:attrName>style.visibility</p:attrName>
                                        </p:attrNameLst>
                                      </p:cBhvr>
                                      <p:to>
                                        <p:strVal val="visible"/>
                                      </p:to>
                                    </p:set>
                                    <p:animEffect transition="in" filter="fade">
                                      <p:cBhvr>
                                        <p:cTn id="99" dur="1000"/>
                                        <p:tgtEl>
                                          <p:spTgt spid="23"/>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fade">
                                      <p:cBhvr>
                                        <p:cTn id="102"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9" grpId="0" animBg="1"/>
      <p:bldP spid="21" grpId="0" animBg="1"/>
      <p:bldP spid="9" grpId="0"/>
      <p:bldP spid="17" grpId="0"/>
      <p:bldP spid="18" grpId="0"/>
      <p:bldP spid="20" grpId="0"/>
      <p:bldP spid="22" grpId="0"/>
      <p:bldP spid="44" grpId="0" animBg="1"/>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B36515-9565-FE68-F4C8-31DCB5F62AE1}"/>
              </a:ext>
            </a:extLst>
          </p:cNvPr>
          <p:cNvSpPr/>
          <p:nvPr/>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8DB8EA83-F4E6-9C8E-BA4D-6F28FBC5FB37}"/>
              </a:ext>
            </a:extLst>
          </p:cNvPr>
          <p:cNvPicPr>
            <a:picLocks noChangeAspect="1"/>
          </p:cNvPicPr>
          <p:nvPr/>
        </p:nvPicPr>
        <p:blipFill>
          <a:blip r:embed="rId3" cstate="hqprint">
            <a:alphaModFix amt="37000"/>
            <a:extLst>
              <a:ext uri="{28A0092B-C50C-407E-A947-70E740481C1C}">
                <a14:useLocalDpi xmlns:a14="http://schemas.microsoft.com/office/drawing/2010/main"/>
              </a:ext>
            </a:extLst>
          </a:blip>
          <a:stretch>
            <a:fillRect/>
          </a:stretch>
        </p:blipFill>
        <p:spPr>
          <a:xfrm>
            <a:off x="-290287" y="2823114"/>
            <a:ext cx="15714689" cy="1783942"/>
          </a:xfrm>
          <a:prstGeom prst="rect">
            <a:avLst/>
          </a:prstGeom>
        </p:spPr>
      </p:pic>
      <p:sp>
        <p:nvSpPr>
          <p:cNvPr id="5" name="Arrow: Left 4">
            <a:extLst>
              <a:ext uri="{FF2B5EF4-FFF2-40B4-BE49-F238E27FC236}">
                <a16:creationId xmlns:a16="http://schemas.microsoft.com/office/drawing/2014/main" id="{22CFF093-0B91-D0F6-B601-9F21750F0E80}"/>
              </a:ext>
            </a:extLst>
          </p:cNvPr>
          <p:cNvSpPr/>
          <p:nvPr/>
        </p:nvSpPr>
        <p:spPr>
          <a:xfrm>
            <a:off x="-428172" y="3429000"/>
            <a:ext cx="13048343" cy="312111"/>
          </a:xfrm>
          <a:prstGeom prst="lef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35F8206-AB6A-EC2F-4980-6C2380B788E4}"/>
              </a:ext>
            </a:extLst>
          </p:cNvPr>
          <p:cNvSpPr/>
          <p:nvPr/>
        </p:nvSpPr>
        <p:spPr>
          <a:xfrm>
            <a:off x="813859" y="3305535"/>
            <a:ext cx="514952" cy="514952"/>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C7F683A-FA18-0EA6-A25D-6A15FD093541}"/>
              </a:ext>
            </a:extLst>
          </p:cNvPr>
          <p:cNvSpPr/>
          <p:nvPr/>
        </p:nvSpPr>
        <p:spPr>
          <a:xfrm>
            <a:off x="2534387" y="3305535"/>
            <a:ext cx="514952" cy="514952"/>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F1F0720-1FEE-38C9-0955-FB1C82BEDB9A}"/>
              </a:ext>
            </a:extLst>
          </p:cNvPr>
          <p:cNvSpPr/>
          <p:nvPr/>
        </p:nvSpPr>
        <p:spPr>
          <a:xfrm>
            <a:off x="4908072" y="3312469"/>
            <a:ext cx="514952" cy="514952"/>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6D4DFCBE-27F4-0CF4-F449-5C0FECC51E30}"/>
              </a:ext>
            </a:extLst>
          </p:cNvPr>
          <p:cNvCxnSpPr>
            <a:cxnSpLocks/>
          </p:cNvCxnSpPr>
          <p:nvPr/>
        </p:nvCxnSpPr>
        <p:spPr>
          <a:xfrm>
            <a:off x="1071335" y="3938451"/>
            <a:ext cx="0" cy="26125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Oval 18">
            <a:extLst>
              <a:ext uri="{FF2B5EF4-FFF2-40B4-BE49-F238E27FC236}">
                <a16:creationId xmlns:a16="http://schemas.microsoft.com/office/drawing/2014/main" id="{82EF41B8-B325-DA57-3A5C-18C57A59DEA2}"/>
              </a:ext>
            </a:extLst>
          </p:cNvPr>
          <p:cNvSpPr/>
          <p:nvPr/>
        </p:nvSpPr>
        <p:spPr>
          <a:xfrm>
            <a:off x="6539979" y="3312469"/>
            <a:ext cx="514952" cy="514952"/>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C740884-7013-D1FE-C9FD-36C6D5B05876}"/>
              </a:ext>
            </a:extLst>
          </p:cNvPr>
          <p:cNvSpPr/>
          <p:nvPr/>
        </p:nvSpPr>
        <p:spPr>
          <a:xfrm>
            <a:off x="7796710" y="3309484"/>
            <a:ext cx="514952" cy="514952"/>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C8C9B868-9E51-8895-9B84-6DA9E2051049}"/>
              </a:ext>
            </a:extLst>
          </p:cNvPr>
          <p:cNvCxnSpPr>
            <a:cxnSpLocks/>
          </p:cNvCxnSpPr>
          <p:nvPr/>
        </p:nvCxnSpPr>
        <p:spPr>
          <a:xfrm>
            <a:off x="2791863" y="2930238"/>
            <a:ext cx="0" cy="26125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3C62A4E9-9B8E-50DC-0A75-A05590E73908}"/>
              </a:ext>
            </a:extLst>
          </p:cNvPr>
          <p:cNvCxnSpPr>
            <a:cxnSpLocks/>
          </p:cNvCxnSpPr>
          <p:nvPr/>
        </p:nvCxnSpPr>
        <p:spPr>
          <a:xfrm>
            <a:off x="5165548" y="3938451"/>
            <a:ext cx="0" cy="26125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BC17762A-E23D-DA00-10A6-192868A12AAD}"/>
              </a:ext>
            </a:extLst>
          </p:cNvPr>
          <p:cNvCxnSpPr>
            <a:cxnSpLocks/>
          </p:cNvCxnSpPr>
          <p:nvPr/>
        </p:nvCxnSpPr>
        <p:spPr>
          <a:xfrm>
            <a:off x="6797455" y="2973161"/>
            <a:ext cx="0" cy="26125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F26D1558-5EC1-EDAA-B1BF-025A2C8E88E4}"/>
              </a:ext>
            </a:extLst>
          </p:cNvPr>
          <p:cNvCxnSpPr>
            <a:cxnSpLocks/>
          </p:cNvCxnSpPr>
          <p:nvPr/>
        </p:nvCxnSpPr>
        <p:spPr>
          <a:xfrm>
            <a:off x="8058721" y="3938451"/>
            <a:ext cx="0" cy="26125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5" name="Picture 34" descr="A person and person dancing&#10;&#10;Description automatically generated with medium confidence">
            <a:extLst>
              <a:ext uri="{FF2B5EF4-FFF2-40B4-BE49-F238E27FC236}">
                <a16:creationId xmlns:a16="http://schemas.microsoft.com/office/drawing/2014/main" id="{6AF4C46C-E05A-E9F3-58D9-C36C649C6CAD}"/>
              </a:ext>
            </a:extLst>
          </p:cNvPr>
          <p:cNvPicPr>
            <a:picLocks noChangeAspect="1"/>
          </p:cNvPicPr>
          <p:nvPr/>
        </p:nvPicPr>
        <p:blipFill rotWithShape="1">
          <a:blip r:embed="rId4">
            <a:extLst>
              <a:ext uri="{28A0092B-C50C-407E-A947-70E740481C1C}">
                <a14:useLocalDpi xmlns:a14="http://schemas.microsoft.com/office/drawing/2010/main"/>
              </a:ext>
            </a:extLst>
          </a:blip>
          <a:srcRect l="16187" r="16187"/>
          <a:stretch/>
        </p:blipFill>
        <p:spPr>
          <a:xfrm>
            <a:off x="8490870" y="4536235"/>
            <a:ext cx="2036847" cy="2036847"/>
          </a:xfrm>
          <a:prstGeom prst="ellipse">
            <a:avLst/>
          </a:prstGeom>
        </p:spPr>
      </p:pic>
      <p:pic>
        <p:nvPicPr>
          <p:cNvPr id="37" name="Picture 36" descr="A group of people dancing&#10;&#10;Description automatically generated with medium confidence">
            <a:extLst>
              <a:ext uri="{FF2B5EF4-FFF2-40B4-BE49-F238E27FC236}">
                <a16:creationId xmlns:a16="http://schemas.microsoft.com/office/drawing/2014/main" id="{4C4F13C4-2C49-CE32-5CB8-3A68655999F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29338" t="5414" r="21153" b="20346"/>
          <a:stretch/>
        </p:blipFill>
        <p:spPr>
          <a:xfrm>
            <a:off x="7101530" y="555467"/>
            <a:ext cx="1946278" cy="1946278"/>
          </a:xfrm>
          <a:prstGeom prst="ellipse">
            <a:avLst/>
          </a:prstGeom>
        </p:spPr>
      </p:pic>
      <p:pic>
        <p:nvPicPr>
          <p:cNvPr id="39" name="Picture 38" descr="A group of people in a room&#10;&#10;Description automatically generated with medium confidence">
            <a:extLst>
              <a:ext uri="{FF2B5EF4-FFF2-40B4-BE49-F238E27FC236}">
                <a16:creationId xmlns:a16="http://schemas.microsoft.com/office/drawing/2014/main" id="{0699B3C1-4ADE-D099-DD14-09DDF22344B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18109" t="13645" r="26421" b="3192"/>
          <a:stretch/>
        </p:blipFill>
        <p:spPr>
          <a:xfrm>
            <a:off x="2688735" y="191452"/>
            <a:ext cx="2414408" cy="2414408"/>
          </a:xfrm>
          <a:prstGeom prst="ellipse">
            <a:avLst/>
          </a:prstGeom>
        </p:spPr>
      </p:pic>
      <p:pic>
        <p:nvPicPr>
          <p:cNvPr id="41" name="Picture 40" descr="A group of people playing instruments&#10;&#10;Description automatically generated">
            <a:extLst>
              <a:ext uri="{FF2B5EF4-FFF2-40B4-BE49-F238E27FC236}">
                <a16:creationId xmlns:a16="http://schemas.microsoft.com/office/drawing/2014/main" id="{6B51E8D3-EFA2-3F3A-9569-ACEA59B8A223}"/>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27745" t="9704" r="40085" b="42039"/>
          <a:stretch/>
        </p:blipFill>
        <p:spPr>
          <a:xfrm>
            <a:off x="5523856" y="4888032"/>
            <a:ext cx="1897310" cy="1897310"/>
          </a:xfrm>
          <a:prstGeom prst="ellipse">
            <a:avLst/>
          </a:prstGeom>
        </p:spPr>
      </p:pic>
      <p:pic>
        <p:nvPicPr>
          <p:cNvPr id="43" name="Picture 42" descr="A group of people sitting together&#10;&#10;Description automatically generated with medium confidence">
            <a:extLst>
              <a:ext uri="{FF2B5EF4-FFF2-40B4-BE49-F238E27FC236}">
                <a16:creationId xmlns:a16="http://schemas.microsoft.com/office/drawing/2014/main" id="{21168969-4A74-E905-0C88-2D6F09AB5F72}"/>
              </a:ext>
            </a:extLst>
          </p:cNvPr>
          <p:cNvPicPr>
            <a:picLocks noChangeAspect="1"/>
          </p:cNvPicPr>
          <p:nvPr/>
        </p:nvPicPr>
        <p:blipFill rotWithShape="1">
          <a:blip r:embed="rId8">
            <a:extLst>
              <a:ext uri="{28A0092B-C50C-407E-A947-70E740481C1C}">
                <a14:useLocalDpi xmlns:a14="http://schemas.microsoft.com/office/drawing/2010/main"/>
              </a:ext>
            </a:extLst>
          </a:blip>
          <a:srcRect l="21933" r="21933"/>
          <a:stretch/>
        </p:blipFill>
        <p:spPr>
          <a:xfrm>
            <a:off x="823796" y="4767177"/>
            <a:ext cx="1897310" cy="1897310"/>
          </a:xfrm>
          <a:prstGeom prst="ellipse">
            <a:avLst/>
          </a:prstGeom>
        </p:spPr>
      </p:pic>
      <p:sp>
        <p:nvSpPr>
          <p:cNvPr id="9" name="TextBox 8">
            <a:extLst>
              <a:ext uri="{FF2B5EF4-FFF2-40B4-BE49-F238E27FC236}">
                <a16:creationId xmlns:a16="http://schemas.microsoft.com/office/drawing/2014/main" id="{2D546EAC-E245-3232-15B9-40CF0AD4BE31}"/>
              </a:ext>
            </a:extLst>
          </p:cNvPr>
          <p:cNvSpPr txBox="1"/>
          <p:nvPr/>
        </p:nvSpPr>
        <p:spPr>
          <a:xfrm>
            <a:off x="549141" y="4331593"/>
            <a:ext cx="1828800" cy="738664"/>
          </a:xfrm>
          <a:prstGeom prst="rect">
            <a:avLst/>
          </a:prstGeom>
          <a:noFill/>
        </p:spPr>
        <p:txBody>
          <a:bodyPr wrap="square" rtlCol="0">
            <a:spAutoFit/>
          </a:bodyPr>
          <a:lstStyle/>
          <a:p>
            <a:r>
              <a:rPr lang="en-US" sz="2400" b="1" i="1">
                <a:solidFill>
                  <a:schemeClr val="accent1"/>
                </a:solidFill>
              </a:rPr>
              <a:t>1873</a:t>
            </a:r>
            <a:endParaRPr lang="en-US" b="1" i="1">
              <a:solidFill>
                <a:schemeClr val="accent1"/>
              </a:solidFill>
            </a:endParaRPr>
          </a:p>
          <a:p>
            <a:r>
              <a:rPr lang="en-US">
                <a:solidFill>
                  <a:schemeClr val="bg1"/>
                </a:solidFill>
              </a:rPr>
              <a:t>May Festival</a:t>
            </a:r>
          </a:p>
        </p:txBody>
      </p:sp>
      <p:sp>
        <p:nvSpPr>
          <p:cNvPr id="17" name="TextBox 16">
            <a:extLst>
              <a:ext uri="{FF2B5EF4-FFF2-40B4-BE49-F238E27FC236}">
                <a16:creationId xmlns:a16="http://schemas.microsoft.com/office/drawing/2014/main" id="{A8E89803-8182-D5CA-5D75-4040E9C44317}"/>
              </a:ext>
            </a:extLst>
          </p:cNvPr>
          <p:cNvSpPr txBox="1"/>
          <p:nvPr/>
        </p:nvSpPr>
        <p:spPr>
          <a:xfrm>
            <a:off x="2312304" y="1819620"/>
            <a:ext cx="1828800" cy="1015663"/>
          </a:xfrm>
          <a:prstGeom prst="rect">
            <a:avLst/>
          </a:prstGeom>
          <a:noFill/>
        </p:spPr>
        <p:txBody>
          <a:bodyPr wrap="square" rtlCol="0">
            <a:spAutoFit/>
          </a:bodyPr>
          <a:lstStyle/>
          <a:p>
            <a:r>
              <a:rPr lang="en-US" sz="2400" b="1" i="1">
                <a:solidFill>
                  <a:schemeClr val="accent1"/>
                </a:solidFill>
              </a:rPr>
              <a:t>1881</a:t>
            </a:r>
            <a:endParaRPr lang="en-US" b="1" i="1">
              <a:solidFill>
                <a:schemeClr val="accent1"/>
              </a:solidFill>
            </a:endParaRPr>
          </a:p>
          <a:p>
            <a:r>
              <a:rPr lang="en-US">
                <a:solidFill>
                  <a:schemeClr val="bg1"/>
                </a:solidFill>
              </a:rPr>
              <a:t>Cincinnati Art Museum</a:t>
            </a:r>
          </a:p>
        </p:txBody>
      </p:sp>
      <p:sp>
        <p:nvSpPr>
          <p:cNvPr id="18" name="TextBox 17">
            <a:extLst>
              <a:ext uri="{FF2B5EF4-FFF2-40B4-BE49-F238E27FC236}">
                <a16:creationId xmlns:a16="http://schemas.microsoft.com/office/drawing/2014/main" id="{8568FD42-3C93-0702-0C0F-0DCFD471E07A}"/>
              </a:ext>
            </a:extLst>
          </p:cNvPr>
          <p:cNvSpPr txBox="1"/>
          <p:nvPr/>
        </p:nvSpPr>
        <p:spPr>
          <a:xfrm>
            <a:off x="4705167" y="4322201"/>
            <a:ext cx="1828800" cy="1292662"/>
          </a:xfrm>
          <a:prstGeom prst="rect">
            <a:avLst/>
          </a:prstGeom>
          <a:noFill/>
        </p:spPr>
        <p:txBody>
          <a:bodyPr wrap="square" rtlCol="0">
            <a:spAutoFit/>
          </a:bodyPr>
          <a:lstStyle/>
          <a:p>
            <a:r>
              <a:rPr lang="en-US" sz="2400" b="1" i="1">
                <a:solidFill>
                  <a:schemeClr val="accent1"/>
                </a:solidFill>
              </a:rPr>
              <a:t>1895</a:t>
            </a:r>
            <a:endParaRPr lang="en-US" b="1" i="1">
              <a:solidFill>
                <a:schemeClr val="accent1"/>
              </a:solidFill>
            </a:endParaRPr>
          </a:p>
          <a:p>
            <a:r>
              <a:rPr lang="en-US">
                <a:solidFill>
                  <a:schemeClr val="bg1"/>
                </a:solidFill>
              </a:rPr>
              <a:t>Cincinnati Symphony Orchestra</a:t>
            </a:r>
          </a:p>
        </p:txBody>
      </p:sp>
      <p:sp>
        <p:nvSpPr>
          <p:cNvPr id="20" name="TextBox 19">
            <a:extLst>
              <a:ext uri="{FF2B5EF4-FFF2-40B4-BE49-F238E27FC236}">
                <a16:creationId xmlns:a16="http://schemas.microsoft.com/office/drawing/2014/main" id="{BB831677-2F72-74DC-C8F9-B1484E1D92BD}"/>
              </a:ext>
            </a:extLst>
          </p:cNvPr>
          <p:cNvSpPr txBox="1"/>
          <p:nvPr/>
        </p:nvSpPr>
        <p:spPr>
          <a:xfrm>
            <a:off x="6222098" y="1574989"/>
            <a:ext cx="1828800" cy="1292662"/>
          </a:xfrm>
          <a:prstGeom prst="rect">
            <a:avLst/>
          </a:prstGeom>
          <a:noFill/>
        </p:spPr>
        <p:txBody>
          <a:bodyPr wrap="square" rtlCol="0">
            <a:spAutoFit/>
          </a:bodyPr>
          <a:lstStyle/>
          <a:p>
            <a:r>
              <a:rPr lang="en-US" sz="2400" b="1" i="1">
                <a:solidFill>
                  <a:schemeClr val="accent1"/>
                </a:solidFill>
              </a:rPr>
              <a:t>1919</a:t>
            </a:r>
            <a:endParaRPr lang="en-US" b="1" i="1">
              <a:solidFill>
                <a:schemeClr val="accent1"/>
              </a:solidFill>
            </a:endParaRPr>
          </a:p>
          <a:p>
            <a:r>
              <a:rPr lang="en-US">
                <a:solidFill>
                  <a:schemeClr val="bg1"/>
                </a:solidFill>
              </a:rPr>
              <a:t>The Children’s Theatre of Cincinnati</a:t>
            </a:r>
          </a:p>
        </p:txBody>
      </p:sp>
      <p:sp>
        <p:nvSpPr>
          <p:cNvPr id="22" name="TextBox 21">
            <a:extLst>
              <a:ext uri="{FF2B5EF4-FFF2-40B4-BE49-F238E27FC236}">
                <a16:creationId xmlns:a16="http://schemas.microsoft.com/office/drawing/2014/main" id="{ADDEB679-D526-7E15-C793-6A598923710C}"/>
              </a:ext>
            </a:extLst>
          </p:cNvPr>
          <p:cNvSpPr txBox="1"/>
          <p:nvPr/>
        </p:nvSpPr>
        <p:spPr>
          <a:xfrm>
            <a:off x="7680494" y="4292475"/>
            <a:ext cx="1828800" cy="1015663"/>
          </a:xfrm>
          <a:prstGeom prst="rect">
            <a:avLst/>
          </a:prstGeom>
          <a:noFill/>
        </p:spPr>
        <p:txBody>
          <a:bodyPr wrap="square" rtlCol="0">
            <a:spAutoFit/>
          </a:bodyPr>
          <a:lstStyle/>
          <a:p>
            <a:r>
              <a:rPr lang="en-US" sz="2400" b="1" i="1">
                <a:solidFill>
                  <a:schemeClr val="accent1"/>
                </a:solidFill>
              </a:rPr>
              <a:t>1920</a:t>
            </a:r>
            <a:endParaRPr lang="en-US" b="1" i="1">
              <a:solidFill>
                <a:schemeClr val="accent1"/>
              </a:solidFill>
            </a:endParaRPr>
          </a:p>
          <a:p>
            <a:r>
              <a:rPr lang="en-US">
                <a:solidFill>
                  <a:schemeClr val="bg1"/>
                </a:solidFill>
              </a:rPr>
              <a:t>Cincinnati Opera</a:t>
            </a:r>
          </a:p>
        </p:txBody>
      </p:sp>
      <p:sp>
        <p:nvSpPr>
          <p:cNvPr id="44" name="Rectangle 43">
            <a:extLst>
              <a:ext uri="{FF2B5EF4-FFF2-40B4-BE49-F238E27FC236}">
                <a16:creationId xmlns:a16="http://schemas.microsoft.com/office/drawing/2014/main" id="{A6A21A95-E35C-3A2C-D842-A32D838097CC}"/>
              </a:ext>
            </a:extLst>
          </p:cNvPr>
          <p:cNvSpPr/>
          <p:nvPr/>
        </p:nvSpPr>
        <p:spPr>
          <a:xfrm>
            <a:off x="-1" y="0"/>
            <a:ext cx="12192000" cy="6858000"/>
          </a:xfrm>
          <a:prstGeom prst="rect">
            <a:avLst/>
          </a:prstGeom>
          <a:solidFill>
            <a:schemeClr val="tx1">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AA711AA4-3F0E-C727-1A72-3FE408C2A85D}"/>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10235008" y="3124155"/>
            <a:ext cx="921799" cy="921799"/>
          </a:xfrm>
          <a:prstGeom prst="rect">
            <a:avLst/>
          </a:prstGeom>
        </p:spPr>
      </p:pic>
      <p:sp>
        <p:nvSpPr>
          <p:cNvPr id="24" name="TextBox 23">
            <a:extLst>
              <a:ext uri="{FF2B5EF4-FFF2-40B4-BE49-F238E27FC236}">
                <a16:creationId xmlns:a16="http://schemas.microsoft.com/office/drawing/2014/main" id="{86B6E4D4-607F-0BAE-2C13-D2EAFCD9C376}"/>
              </a:ext>
            </a:extLst>
          </p:cNvPr>
          <p:cNvSpPr txBox="1"/>
          <p:nvPr/>
        </p:nvSpPr>
        <p:spPr>
          <a:xfrm>
            <a:off x="9826279" y="879951"/>
            <a:ext cx="1828800" cy="1077218"/>
          </a:xfrm>
          <a:prstGeom prst="rect">
            <a:avLst/>
          </a:prstGeom>
          <a:noFill/>
        </p:spPr>
        <p:txBody>
          <a:bodyPr wrap="square" rtlCol="0">
            <a:spAutoFit/>
          </a:bodyPr>
          <a:lstStyle/>
          <a:p>
            <a:r>
              <a:rPr lang="en-US" sz="3600" b="1" i="1">
                <a:solidFill>
                  <a:schemeClr val="bg1"/>
                </a:solidFill>
              </a:rPr>
              <a:t>1927</a:t>
            </a:r>
            <a:endParaRPr lang="en-US" sz="2800" b="1" i="1">
              <a:solidFill>
                <a:schemeClr val="bg1"/>
              </a:solidFill>
            </a:endParaRPr>
          </a:p>
          <a:p>
            <a:r>
              <a:rPr lang="en-US" sz="2800">
                <a:solidFill>
                  <a:schemeClr val="bg1"/>
                </a:solidFill>
              </a:rPr>
              <a:t>ArtsWave</a:t>
            </a:r>
          </a:p>
        </p:txBody>
      </p:sp>
      <p:cxnSp>
        <p:nvCxnSpPr>
          <p:cNvPr id="29" name="Straight Connector 28">
            <a:extLst>
              <a:ext uri="{FF2B5EF4-FFF2-40B4-BE49-F238E27FC236}">
                <a16:creationId xmlns:a16="http://schemas.microsoft.com/office/drawing/2014/main" id="{0B7803B6-417A-59C5-01C5-744E1987E45F}"/>
              </a:ext>
            </a:extLst>
          </p:cNvPr>
          <p:cNvCxnSpPr>
            <a:cxnSpLocks/>
          </p:cNvCxnSpPr>
          <p:nvPr/>
        </p:nvCxnSpPr>
        <p:spPr>
          <a:xfrm>
            <a:off x="10670507" y="2056033"/>
            <a:ext cx="0" cy="917128"/>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67183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88000" decel="12000" fill="hold" grpId="0" nodeType="withEffect">
                                  <p:stCondLst>
                                    <p:cond delay="0"/>
                                  </p:stCondLst>
                                  <p:childTnLst>
                                    <p:anim calcmode="lin" valueType="num">
                                      <p:cBhvr additive="base">
                                        <p:cTn id="6" dur="2000"/>
                                        <p:tgtEl>
                                          <p:spTgt spid="5"/>
                                        </p:tgtEl>
                                        <p:attrNameLst>
                                          <p:attrName>ppt_x</p:attrName>
                                        </p:attrNameLst>
                                      </p:cBhvr>
                                      <p:tavLst>
                                        <p:tav tm="0">
                                          <p:val>
                                            <p:strVal val="ppt_x"/>
                                          </p:val>
                                        </p:tav>
                                        <p:tav tm="100000">
                                          <p:val>
                                            <p:strVal val="0-ppt_w/2"/>
                                          </p:val>
                                        </p:tav>
                                      </p:tavLst>
                                    </p:anim>
                                    <p:anim calcmode="lin" valueType="num">
                                      <p:cBhvr additive="base">
                                        <p:cTn id="7" dur="2000"/>
                                        <p:tgtEl>
                                          <p:spTgt spid="5"/>
                                        </p:tgtEl>
                                        <p:attrNameLst>
                                          <p:attrName>ppt_y</p:attrName>
                                        </p:attrNameLst>
                                      </p:cBhvr>
                                      <p:tavLst>
                                        <p:tav tm="0">
                                          <p:val>
                                            <p:strVal val="ppt_y"/>
                                          </p:val>
                                        </p:tav>
                                        <p:tav tm="100000">
                                          <p:val>
                                            <p:strVal val="ppt_y"/>
                                          </p:val>
                                        </p:tav>
                                      </p:tavLst>
                                    </p:anim>
                                    <p:set>
                                      <p:cBhvr>
                                        <p:cTn id="8" dur="1" fill="hold">
                                          <p:stCondLst>
                                            <p:cond delay="1999"/>
                                          </p:stCondLst>
                                        </p:cTn>
                                        <p:tgtEl>
                                          <p:spTgt spid="5"/>
                                        </p:tgtEl>
                                        <p:attrNameLst>
                                          <p:attrName>style.visibility</p:attrName>
                                        </p:attrNameLst>
                                      </p:cBhvr>
                                      <p:to>
                                        <p:strVal val="hidden"/>
                                      </p:to>
                                    </p:set>
                                  </p:childTnLst>
                                </p:cTn>
                              </p:par>
                              <p:par>
                                <p:cTn id="9" presetID="2" presetClass="exit" presetSubtype="8" accel="88000" decel="12000" fill="hold" grpId="0" nodeType="withEffect">
                                  <p:stCondLst>
                                    <p:cond delay="0"/>
                                  </p:stCondLst>
                                  <p:childTnLst>
                                    <p:anim calcmode="lin" valueType="num">
                                      <p:cBhvr additive="base">
                                        <p:cTn id="10" dur="2000"/>
                                        <p:tgtEl>
                                          <p:spTgt spid="9"/>
                                        </p:tgtEl>
                                        <p:attrNameLst>
                                          <p:attrName>ppt_x</p:attrName>
                                        </p:attrNameLst>
                                      </p:cBhvr>
                                      <p:tavLst>
                                        <p:tav tm="0">
                                          <p:val>
                                            <p:strVal val="ppt_x"/>
                                          </p:val>
                                        </p:tav>
                                        <p:tav tm="100000">
                                          <p:val>
                                            <p:strVal val="0-ppt_w/2"/>
                                          </p:val>
                                        </p:tav>
                                      </p:tavLst>
                                    </p:anim>
                                    <p:anim calcmode="lin" valueType="num">
                                      <p:cBhvr additive="base">
                                        <p:cTn id="11" dur="2000"/>
                                        <p:tgtEl>
                                          <p:spTgt spid="9"/>
                                        </p:tgtEl>
                                        <p:attrNameLst>
                                          <p:attrName>ppt_y</p:attrName>
                                        </p:attrNameLst>
                                      </p:cBhvr>
                                      <p:tavLst>
                                        <p:tav tm="0">
                                          <p:val>
                                            <p:strVal val="ppt_y"/>
                                          </p:val>
                                        </p:tav>
                                        <p:tav tm="100000">
                                          <p:val>
                                            <p:strVal val="ppt_y"/>
                                          </p:val>
                                        </p:tav>
                                      </p:tavLst>
                                    </p:anim>
                                    <p:set>
                                      <p:cBhvr>
                                        <p:cTn id="12" dur="1" fill="hold">
                                          <p:stCondLst>
                                            <p:cond delay="1999"/>
                                          </p:stCondLst>
                                        </p:cTn>
                                        <p:tgtEl>
                                          <p:spTgt spid="9"/>
                                        </p:tgtEl>
                                        <p:attrNameLst>
                                          <p:attrName>style.visibility</p:attrName>
                                        </p:attrNameLst>
                                      </p:cBhvr>
                                      <p:to>
                                        <p:strVal val="hidden"/>
                                      </p:to>
                                    </p:set>
                                  </p:childTnLst>
                                </p:cTn>
                              </p:par>
                              <p:par>
                                <p:cTn id="13" presetID="2" presetClass="exit" presetSubtype="8" accel="88000" decel="12000" fill="hold" grpId="0" nodeType="withEffect">
                                  <p:stCondLst>
                                    <p:cond delay="0"/>
                                  </p:stCondLst>
                                  <p:childTnLst>
                                    <p:anim calcmode="lin" valueType="num">
                                      <p:cBhvr additive="base">
                                        <p:cTn id="14" dur="2000"/>
                                        <p:tgtEl>
                                          <p:spTgt spid="6"/>
                                        </p:tgtEl>
                                        <p:attrNameLst>
                                          <p:attrName>ppt_x</p:attrName>
                                        </p:attrNameLst>
                                      </p:cBhvr>
                                      <p:tavLst>
                                        <p:tav tm="0">
                                          <p:val>
                                            <p:strVal val="ppt_x"/>
                                          </p:val>
                                        </p:tav>
                                        <p:tav tm="100000">
                                          <p:val>
                                            <p:strVal val="0-ppt_w/2"/>
                                          </p:val>
                                        </p:tav>
                                      </p:tavLst>
                                    </p:anim>
                                    <p:anim calcmode="lin" valueType="num">
                                      <p:cBhvr additive="base">
                                        <p:cTn id="15" dur="2000"/>
                                        <p:tgtEl>
                                          <p:spTgt spid="6"/>
                                        </p:tgtEl>
                                        <p:attrNameLst>
                                          <p:attrName>ppt_y</p:attrName>
                                        </p:attrNameLst>
                                      </p:cBhvr>
                                      <p:tavLst>
                                        <p:tav tm="0">
                                          <p:val>
                                            <p:strVal val="ppt_y"/>
                                          </p:val>
                                        </p:tav>
                                        <p:tav tm="100000">
                                          <p:val>
                                            <p:strVal val="ppt_y"/>
                                          </p:val>
                                        </p:tav>
                                      </p:tavLst>
                                    </p:anim>
                                    <p:set>
                                      <p:cBhvr>
                                        <p:cTn id="16" dur="1" fill="hold">
                                          <p:stCondLst>
                                            <p:cond delay="1999"/>
                                          </p:stCondLst>
                                        </p:cTn>
                                        <p:tgtEl>
                                          <p:spTgt spid="6"/>
                                        </p:tgtEl>
                                        <p:attrNameLst>
                                          <p:attrName>style.visibility</p:attrName>
                                        </p:attrNameLst>
                                      </p:cBhvr>
                                      <p:to>
                                        <p:strVal val="hidden"/>
                                      </p:to>
                                    </p:set>
                                  </p:childTnLst>
                                </p:cTn>
                              </p:par>
                              <p:par>
                                <p:cTn id="17" presetID="2" presetClass="exit" presetSubtype="8" accel="88000" decel="12000" fill="hold" nodeType="withEffect">
                                  <p:stCondLst>
                                    <p:cond delay="0"/>
                                  </p:stCondLst>
                                  <p:childTnLst>
                                    <p:anim calcmode="lin" valueType="num">
                                      <p:cBhvr additive="base">
                                        <p:cTn id="18" dur="2000"/>
                                        <p:tgtEl>
                                          <p:spTgt spid="11"/>
                                        </p:tgtEl>
                                        <p:attrNameLst>
                                          <p:attrName>ppt_x</p:attrName>
                                        </p:attrNameLst>
                                      </p:cBhvr>
                                      <p:tavLst>
                                        <p:tav tm="0">
                                          <p:val>
                                            <p:strVal val="ppt_x"/>
                                          </p:val>
                                        </p:tav>
                                        <p:tav tm="100000">
                                          <p:val>
                                            <p:strVal val="0-ppt_w/2"/>
                                          </p:val>
                                        </p:tav>
                                      </p:tavLst>
                                    </p:anim>
                                    <p:anim calcmode="lin" valueType="num">
                                      <p:cBhvr additive="base">
                                        <p:cTn id="19" dur="2000"/>
                                        <p:tgtEl>
                                          <p:spTgt spid="11"/>
                                        </p:tgtEl>
                                        <p:attrNameLst>
                                          <p:attrName>ppt_y</p:attrName>
                                        </p:attrNameLst>
                                      </p:cBhvr>
                                      <p:tavLst>
                                        <p:tav tm="0">
                                          <p:val>
                                            <p:strVal val="ppt_y"/>
                                          </p:val>
                                        </p:tav>
                                        <p:tav tm="100000">
                                          <p:val>
                                            <p:strVal val="ppt_y"/>
                                          </p:val>
                                        </p:tav>
                                      </p:tavLst>
                                    </p:anim>
                                    <p:set>
                                      <p:cBhvr>
                                        <p:cTn id="20" dur="1" fill="hold">
                                          <p:stCondLst>
                                            <p:cond delay="1999"/>
                                          </p:stCondLst>
                                        </p:cTn>
                                        <p:tgtEl>
                                          <p:spTgt spid="11"/>
                                        </p:tgtEl>
                                        <p:attrNameLst>
                                          <p:attrName>style.visibility</p:attrName>
                                        </p:attrNameLst>
                                      </p:cBhvr>
                                      <p:to>
                                        <p:strVal val="hidden"/>
                                      </p:to>
                                    </p:set>
                                  </p:childTnLst>
                                </p:cTn>
                              </p:par>
                              <p:par>
                                <p:cTn id="21" presetID="2" presetClass="exit" presetSubtype="8" accel="88000" decel="12000" fill="hold" grpId="0" nodeType="withEffect">
                                  <p:stCondLst>
                                    <p:cond delay="0"/>
                                  </p:stCondLst>
                                  <p:childTnLst>
                                    <p:anim calcmode="lin" valueType="num">
                                      <p:cBhvr additive="base">
                                        <p:cTn id="22" dur="2000"/>
                                        <p:tgtEl>
                                          <p:spTgt spid="7"/>
                                        </p:tgtEl>
                                        <p:attrNameLst>
                                          <p:attrName>ppt_x</p:attrName>
                                        </p:attrNameLst>
                                      </p:cBhvr>
                                      <p:tavLst>
                                        <p:tav tm="0">
                                          <p:val>
                                            <p:strVal val="ppt_x"/>
                                          </p:val>
                                        </p:tav>
                                        <p:tav tm="100000">
                                          <p:val>
                                            <p:strVal val="0-ppt_w/2"/>
                                          </p:val>
                                        </p:tav>
                                      </p:tavLst>
                                    </p:anim>
                                    <p:anim calcmode="lin" valueType="num">
                                      <p:cBhvr additive="base">
                                        <p:cTn id="23" dur="2000"/>
                                        <p:tgtEl>
                                          <p:spTgt spid="7"/>
                                        </p:tgtEl>
                                        <p:attrNameLst>
                                          <p:attrName>ppt_y</p:attrName>
                                        </p:attrNameLst>
                                      </p:cBhvr>
                                      <p:tavLst>
                                        <p:tav tm="0">
                                          <p:val>
                                            <p:strVal val="ppt_y"/>
                                          </p:val>
                                        </p:tav>
                                        <p:tav tm="100000">
                                          <p:val>
                                            <p:strVal val="ppt_y"/>
                                          </p:val>
                                        </p:tav>
                                      </p:tavLst>
                                    </p:anim>
                                    <p:set>
                                      <p:cBhvr>
                                        <p:cTn id="24" dur="1" fill="hold">
                                          <p:stCondLst>
                                            <p:cond delay="1999"/>
                                          </p:stCondLst>
                                        </p:cTn>
                                        <p:tgtEl>
                                          <p:spTgt spid="7"/>
                                        </p:tgtEl>
                                        <p:attrNameLst>
                                          <p:attrName>style.visibility</p:attrName>
                                        </p:attrNameLst>
                                      </p:cBhvr>
                                      <p:to>
                                        <p:strVal val="hidden"/>
                                      </p:to>
                                    </p:set>
                                  </p:childTnLst>
                                </p:cTn>
                              </p:par>
                              <p:par>
                                <p:cTn id="25" presetID="2" presetClass="exit" presetSubtype="8" accel="88000" decel="12000" fill="hold" grpId="0" nodeType="withEffect">
                                  <p:stCondLst>
                                    <p:cond delay="0"/>
                                  </p:stCondLst>
                                  <p:childTnLst>
                                    <p:anim calcmode="lin" valueType="num">
                                      <p:cBhvr additive="base">
                                        <p:cTn id="26" dur="2000"/>
                                        <p:tgtEl>
                                          <p:spTgt spid="8"/>
                                        </p:tgtEl>
                                        <p:attrNameLst>
                                          <p:attrName>ppt_x</p:attrName>
                                        </p:attrNameLst>
                                      </p:cBhvr>
                                      <p:tavLst>
                                        <p:tav tm="0">
                                          <p:val>
                                            <p:strVal val="ppt_x"/>
                                          </p:val>
                                        </p:tav>
                                        <p:tav tm="100000">
                                          <p:val>
                                            <p:strVal val="0-ppt_w/2"/>
                                          </p:val>
                                        </p:tav>
                                      </p:tavLst>
                                    </p:anim>
                                    <p:anim calcmode="lin" valueType="num">
                                      <p:cBhvr additive="base">
                                        <p:cTn id="27" dur="2000"/>
                                        <p:tgtEl>
                                          <p:spTgt spid="8"/>
                                        </p:tgtEl>
                                        <p:attrNameLst>
                                          <p:attrName>ppt_y</p:attrName>
                                        </p:attrNameLst>
                                      </p:cBhvr>
                                      <p:tavLst>
                                        <p:tav tm="0">
                                          <p:val>
                                            <p:strVal val="ppt_y"/>
                                          </p:val>
                                        </p:tav>
                                        <p:tav tm="100000">
                                          <p:val>
                                            <p:strVal val="ppt_y"/>
                                          </p:val>
                                        </p:tav>
                                      </p:tavLst>
                                    </p:anim>
                                    <p:set>
                                      <p:cBhvr>
                                        <p:cTn id="28" dur="1" fill="hold">
                                          <p:stCondLst>
                                            <p:cond delay="1999"/>
                                          </p:stCondLst>
                                        </p:cTn>
                                        <p:tgtEl>
                                          <p:spTgt spid="8"/>
                                        </p:tgtEl>
                                        <p:attrNameLst>
                                          <p:attrName>style.visibility</p:attrName>
                                        </p:attrNameLst>
                                      </p:cBhvr>
                                      <p:to>
                                        <p:strVal val="hidden"/>
                                      </p:to>
                                    </p:set>
                                  </p:childTnLst>
                                </p:cTn>
                              </p:par>
                              <p:par>
                                <p:cTn id="29" presetID="2" presetClass="exit" presetSubtype="8" accel="88000" decel="12000" fill="hold" grpId="0" nodeType="withEffect">
                                  <p:stCondLst>
                                    <p:cond delay="0"/>
                                  </p:stCondLst>
                                  <p:childTnLst>
                                    <p:anim calcmode="lin" valueType="num">
                                      <p:cBhvr additive="base">
                                        <p:cTn id="30" dur="2000"/>
                                        <p:tgtEl>
                                          <p:spTgt spid="17"/>
                                        </p:tgtEl>
                                        <p:attrNameLst>
                                          <p:attrName>ppt_x</p:attrName>
                                        </p:attrNameLst>
                                      </p:cBhvr>
                                      <p:tavLst>
                                        <p:tav tm="0">
                                          <p:val>
                                            <p:strVal val="ppt_x"/>
                                          </p:val>
                                        </p:tav>
                                        <p:tav tm="100000">
                                          <p:val>
                                            <p:strVal val="0-ppt_w/2"/>
                                          </p:val>
                                        </p:tav>
                                      </p:tavLst>
                                    </p:anim>
                                    <p:anim calcmode="lin" valueType="num">
                                      <p:cBhvr additive="base">
                                        <p:cTn id="31" dur="2000"/>
                                        <p:tgtEl>
                                          <p:spTgt spid="17"/>
                                        </p:tgtEl>
                                        <p:attrNameLst>
                                          <p:attrName>ppt_y</p:attrName>
                                        </p:attrNameLst>
                                      </p:cBhvr>
                                      <p:tavLst>
                                        <p:tav tm="0">
                                          <p:val>
                                            <p:strVal val="ppt_y"/>
                                          </p:val>
                                        </p:tav>
                                        <p:tav tm="100000">
                                          <p:val>
                                            <p:strVal val="ppt_y"/>
                                          </p:val>
                                        </p:tav>
                                      </p:tavLst>
                                    </p:anim>
                                    <p:set>
                                      <p:cBhvr>
                                        <p:cTn id="32" dur="1" fill="hold">
                                          <p:stCondLst>
                                            <p:cond delay="1999"/>
                                          </p:stCondLst>
                                        </p:cTn>
                                        <p:tgtEl>
                                          <p:spTgt spid="17"/>
                                        </p:tgtEl>
                                        <p:attrNameLst>
                                          <p:attrName>style.visibility</p:attrName>
                                        </p:attrNameLst>
                                      </p:cBhvr>
                                      <p:to>
                                        <p:strVal val="hidden"/>
                                      </p:to>
                                    </p:set>
                                  </p:childTnLst>
                                </p:cTn>
                              </p:par>
                              <p:par>
                                <p:cTn id="33" presetID="2" presetClass="exit" presetSubtype="8" accel="88000" decel="12000" fill="hold" grpId="0" nodeType="withEffect">
                                  <p:stCondLst>
                                    <p:cond delay="0"/>
                                  </p:stCondLst>
                                  <p:childTnLst>
                                    <p:anim calcmode="lin" valueType="num">
                                      <p:cBhvr additive="base">
                                        <p:cTn id="34" dur="2000"/>
                                        <p:tgtEl>
                                          <p:spTgt spid="18"/>
                                        </p:tgtEl>
                                        <p:attrNameLst>
                                          <p:attrName>ppt_x</p:attrName>
                                        </p:attrNameLst>
                                      </p:cBhvr>
                                      <p:tavLst>
                                        <p:tav tm="0">
                                          <p:val>
                                            <p:strVal val="ppt_x"/>
                                          </p:val>
                                        </p:tav>
                                        <p:tav tm="100000">
                                          <p:val>
                                            <p:strVal val="0-ppt_w/2"/>
                                          </p:val>
                                        </p:tav>
                                      </p:tavLst>
                                    </p:anim>
                                    <p:anim calcmode="lin" valueType="num">
                                      <p:cBhvr additive="base">
                                        <p:cTn id="35" dur="2000"/>
                                        <p:tgtEl>
                                          <p:spTgt spid="18"/>
                                        </p:tgtEl>
                                        <p:attrNameLst>
                                          <p:attrName>ppt_y</p:attrName>
                                        </p:attrNameLst>
                                      </p:cBhvr>
                                      <p:tavLst>
                                        <p:tav tm="0">
                                          <p:val>
                                            <p:strVal val="ppt_y"/>
                                          </p:val>
                                        </p:tav>
                                        <p:tav tm="100000">
                                          <p:val>
                                            <p:strVal val="ppt_y"/>
                                          </p:val>
                                        </p:tav>
                                      </p:tavLst>
                                    </p:anim>
                                    <p:set>
                                      <p:cBhvr>
                                        <p:cTn id="36" dur="1" fill="hold">
                                          <p:stCondLst>
                                            <p:cond delay="1999"/>
                                          </p:stCondLst>
                                        </p:cTn>
                                        <p:tgtEl>
                                          <p:spTgt spid="18"/>
                                        </p:tgtEl>
                                        <p:attrNameLst>
                                          <p:attrName>style.visibility</p:attrName>
                                        </p:attrNameLst>
                                      </p:cBhvr>
                                      <p:to>
                                        <p:strVal val="hidden"/>
                                      </p:to>
                                    </p:set>
                                  </p:childTnLst>
                                </p:cTn>
                              </p:par>
                              <p:par>
                                <p:cTn id="37" presetID="2" presetClass="exit" presetSubtype="8" accel="88000" decel="12000" fill="hold" grpId="0" nodeType="withEffect">
                                  <p:stCondLst>
                                    <p:cond delay="0"/>
                                  </p:stCondLst>
                                  <p:childTnLst>
                                    <p:anim calcmode="lin" valueType="num">
                                      <p:cBhvr additive="base">
                                        <p:cTn id="38" dur="2000"/>
                                        <p:tgtEl>
                                          <p:spTgt spid="19"/>
                                        </p:tgtEl>
                                        <p:attrNameLst>
                                          <p:attrName>ppt_x</p:attrName>
                                        </p:attrNameLst>
                                      </p:cBhvr>
                                      <p:tavLst>
                                        <p:tav tm="0">
                                          <p:val>
                                            <p:strVal val="ppt_x"/>
                                          </p:val>
                                        </p:tav>
                                        <p:tav tm="100000">
                                          <p:val>
                                            <p:strVal val="0-ppt_w/2"/>
                                          </p:val>
                                        </p:tav>
                                      </p:tavLst>
                                    </p:anim>
                                    <p:anim calcmode="lin" valueType="num">
                                      <p:cBhvr additive="base">
                                        <p:cTn id="39" dur="2000"/>
                                        <p:tgtEl>
                                          <p:spTgt spid="19"/>
                                        </p:tgtEl>
                                        <p:attrNameLst>
                                          <p:attrName>ppt_y</p:attrName>
                                        </p:attrNameLst>
                                      </p:cBhvr>
                                      <p:tavLst>
                                        <p:tav tm="0">
                                          <p:val>
                                            <p:strVal val="ppt_y"/>
                                          </p:val>
                                        </p:tav>
                                        <p:tav tm="100000">
                                          <p:val>
                                            <p:strVal val="ppt_y"/>
                                          </p:val>
                                        </p:tav>
                                      </p:tavLst>
                                    </p:anim>
                                    <p:set>
                                      <p:cBhvr>
                                        <p:cTn id="40" dur="1" fill="hold">
                                          <p:stCondLst>
                                            <p:cond delay="1999"/>
                                          </p:stCondLst>
                                        </p:cTn>
                                        <p:tgtEl>
                                          <p:spTgt spid="19"/>
                                        </p:tgtEl>
                                        <p:attrNameLst>
                                          <p:attrName>style.visibility</p:attrName>
                                        </p:attrNameLst>
                                      </p:cBhvr>
                                      <p:to>
                                        <p:strVal val="hidden"/>
                                      </p:to>
                                    </p:set>
                                  </p:childTnLst>
                                </p:cTn>
                              </p:par>
                              <p:par>
                                <p:cTn id="41" presetID="2" presetClass="exit" presetSubtype="8" accel="88000" decel="12000" fill="hold" grpId="0" nodeType="withEffect">
                                  <p:stCondLst>
                                    <p:cond delay="0"/>
                                  </p:stCondLst>
                                  <p:childTnLst>
                                    <p:anim calcmode="lin" valueType="num">
                                      <p:cBhvr additive="base">
                                        <p:cTn id="42" dur="2000"/>
                                        <p:tgtEl>
                                          <p:spTgt spid="20"/>
                                        </p:tgtEl>
                                        <p:attrNameLst>
                                          <p:attrName>ppt_x</p:attrName>
                                        </p:attrNameLst>
                                      </p:cBhvr>
                                      <p:tavLst>
                                        <p:tav tm="0">
                                          <p:val>
                                            <p:strVal val="ppt_x"/>
                                          </p:val>
                                        </p:tav>
                                        <p:tav tm="100000">
                                          <p:val>
                                            <p:strVal val="0-ppt_w/2"/>
                                          </p:val>
                                        </p:tav>
                                      </p:tavLst>
                                    </p:anim>
                                    <p:anim calcmode="lin" valueType="num">
                                      <p:cBhvr additive="base">
                                        <p:cTn id="43" dur="2000"/>
                                        <p:tgtEl>
                                          <p:spTgt spid="20"/>
                                        </p:tgtEl>
                                        <p:attrNameLst>
                                          <p:attrName>ppt_y</p:attrName>
                                        </p:attrNameLst>
                                      </p:cBhvr>
                                      <p:tavLst>
                                        <p:tav tm="0">
                                          <p:val>
                                            <p:strVal val="ppt_y"/>
                                          </p:val>
                                        </p:tav>
                                        <p:tav tm="100000">
                                          <p:val>
                                            <p:strVal val="ppt_y"/>
                                          </p:val>
                                        </p:tav>
                                      </p:tavLst>
                                    </p:anim>
                                    <p:set>
                                      <p:cBhvr>
                                        <p:cTn id="44" dur="1" fill="hold">
                                          <p:stCondLst>
                                            <p:cond delay="1999"/>
                                          </p:stCondLst>
                                        </p:cTn>
                                        <p:tgtEl>
                                          <p:spTgt spid="20"/>
                                        </p:tgtEl>
                                        <p:attrNameLst>
                                          <p:attrName>style.visibility</p:attrName>
                                        </p:attrNameLst>
                                      </p:cBhvr>
                                      <p:to>
                                        <p:strVal val="hidden"/>
                                      </p:to>
                                    </p:set>
                                  </p:childTnLst>
                                </p:cTn>
                              </p:par>
                              <p:par>
                                <p:cTn id="45" presetID="2" presetClass="exit" presetSubtype="8" accel="88000" decel="12000" fill="hold" grpId="0" nodeType="withEffect">
                                  <p:stCondLst>
                                    <p:cond delay="0"/>
                                  </p:stCondLst>
                                  <p:childTnLst>
                                    <p:anim calcmode="lin" valueType="num">
                                      <p:cBhvr additive="base">
                                        <p:cTn id="46" dur="2000"/>
                                        <p:tgtEl>
                                          <p:spTgt spid="21"/>
                                        </p:tgtEl>
                                        <p:attrNameLst>
                                          <p:attrName>ppt_x</p:attrName>
                                        </p:attrNameLst>
                                      </p:cBhvr>
                                      <p:tavLst>
                                        <p:tav tm="0">
                                          <p:val>
                                            <p:strVal val="ppt_x"/>
                                          </p:val>
                                        </p:tav>
                                        <p:tav tm="100000">
                                          <p:val>
                                            <p:strVal val="0-ppt_w/2"/>
                                          </p:val>
                                        </p:tav>
                                      </p:tavLst>
                                    </p:anim>
                                    <p:anim calcmode="lin" valueType="num">
                                      <p:cBhvr additive="base">
                                        <p:cTn id="47" dur="2000"/>
                                        <p:tgtEl>
                                          <p:spTgt spid="21"/>
                                        </p:tgtEl>
                                        <p:attrNameLst>
                                          <p:attrName>ppt_y</p:attrName>
                                        </p:attrNameLst>
                                      </p:cBhvr>
                                      <p:tavLst>
                                        <p:tav tm="0">
                                          <p:val>
                                            <p:strVal val="ppt_y"/>
                                          </p:val>
                                        </p:tav>
                                        <p:tav tm="100000">
                                          <p:val>
                                            <p:strVal val="ppt_y"/>
                                          </p:val>
                                        </p:tav>
                                      </p:tavLst>
                                    </p:anim>
                                    <p:set>
                                      <p:cBhvr>
                                        <p:cTn id="48" dur="1" fill="hold">
                                          <p:stCondLst>
                                            <p:cond delay="1999"/>
                                          </p:stCondLst>
                                        </p:cTn>
                                        <p:tgtEl>
                                          <p:spTgt spid="21"/>
                                        </p:tgtEl>
                                        <p:attrNameLst>
                                          <p:attrName>style.visibility</p:attrName>
                                        </p:attrNameLst>
                                      </p:cBhvr>
                                      <p:to>
                                        <p:strVal val="hidden"/>
                                      </p:to>
                                    </p:set>
                                  </p:childTnLst>
                                </p:cTn>
                              </p:par>
                              <p:par>
                                <p:cTn id="49" presetID="2" presetClass="exit" presetSubtype="8" accel="88000" decel="12000" fill="hold" grpId="0" nodeType="withEffect">
                                  <p:stCondLst>
                                    <p:cond delay="0"/>
                                  </p:stCondLst>
                                  <p:childTnLst>
                                    <p:anim calcmode="lin" valueType="num">
                                      <p:cBhvr additive="base">
                                        <p:cTn id="50" dur="2000"/>
                                        <p:tgtEl>
                                          <p:spTgt spid="22"/>
                                        </p:tgtEl>
                                        <p:attrNameLst>
                                          <p:attrName>ppt_x</p:attrName>
                                        </p:attrNameLst>
                                      </p:cBhvr>
                                      <p:tavLst>
                                        <p:tav tm="0">
                                          <p:val>
                                            <p:strVal val="ppt_x"/>
                                          </p:val>
                                        </p:tav>
                                        <p:tav tm="100000">
                                          <p:val>
                                            <p:strVal val="0-ppt_w/2"/>
                                          </p:val>
                                        </p:tav>
                                      </p:tavLst>
                                    </p:anim>
                                    <p:anim calcmode="lin" valueType="num">
                                      <p:cBhvr additive="base">
                                        <p:cTn id="51" dur="2000"/>
                                        <p:tgtEl>
                                          <p:spTgt spid="22"/>
                                        </p:tgtEl>
                                        <p:attrNameLst>
                                          <p:attrName>ppt_y</p:attrName>
                                        </p:attrNameLst>
                                      </p:cBhvr>
                                      <p:tavLst>
                                        <p:tav tm="0">
                                          <p:val>
                                            <p:strVal val="ppt_y"/>
                                          </p:val>
                                        </p:tav>
                                        <p:tav tm="100000">
                                          <p:val>
                                            <p:strVal val="ppt_y"/>
                                          </p:val>
                                        </p:tav>
                                      </p:tavLst>
                                    </p:anim>
                                    <p:set>
                                      <p:cBhvr>
                                        <p:cTn id="52" dur="1" fill="hold">
                                          <p:stCondLst>
                                            <p:cond delay="1999"/>
                                          </p:stCondLst>
                                        </p:cTn>
                                        <p:tgtEl>
                                          <p:spTgt spid="22"/>
                                        </p:tgtEl>
                                        <p:attrNameLst>
                                          <p:attrName>style.visibility</p:attrName>
                                        </p:attrNameLst>
                                      </p:cBhvr>
                                      <p:to>
                                        <p:strVal val="hidden"/>
                                      </p:to>
                                    </p:set>
                                  </p:childTnLst>
                                </p:cTn>
                              </p:par>
                              <p:par>
                                <p:cTn id="53" presetID="2" presetClass="exit" presetSubtype="8" accel="88000" decel="12000" fill="hold" nodeType="withEffect">
                                  <p:stCondLst>
                                    <p:cond delay="0"/>
                                  </p:stCondLst>
                                  <p:childTnLst>
                                    <p:anim calcmode="lin" valueType="num">
                                      <p:cBhvr additive="base">
                                        <p:cTn id="54" dur="2000"/>
                                        <p:tgtEl>
                                          <p:spTgt spid="25"/>
                                        </p:tgtEl>
                                        <p:attrNameLst>
                                          <p:attrName>ppt_x</p:attrName>
                                        </p:attrNameLst>
                                      </p:cBhvr>
                                      <p:tavLst>
                                        <p:tav tm="0">
                                          <p:val>
                                            <p:strVal val="ppt_x"/>
                                          </p:val>
                                        </p:tav>
                                        <p:tav tm="100000">
                                          <p:val>
                                            <p:strVal val="0-ppt_w/2"/>
                                          </p:val>
                                        </p:tav>
                                      </p:tavLst>
                                    </p:anim>
                                    <p:anim calcmode="lin" valueType="num">
                                      <p:cBhvr additive="base">
                                        <p:cTn id="55" dur="2000"/>
                                        <p:tgtEl>
                                          <p:spTgt spid="25"/>
                                        </p:tgtEl>
                                        <p:attrNameLst>
                                          <p:attrName>ppt_y</p:attrName>
                                        </p:attrNameLst>
                                      </p:cBhvr>
                                      <p:tavLst>
                                        <p:tav tm="0">
                                          <p:val>
                                            <p:strVal val="ppt_y"/>
                                          </p:val>
                                        </p:tav>
                                        <p:tav tm="100000">
                                          <p:val>
                                            <p:strVal val="ppt_y"/>
                                          </p:val>
                                        </p:tav>
                                      </p:tavLst>
                                    </p:anim>
                                    <p:set>
                                      <p:cBhvr>
                                        <p:cTn id="56" dur="1" fill="hold">
                                          <p:stCondLst>
                                            <p:cond delay="1999"/>
                                          </p:stCondLst>
                                        </p:cTn>
                                        <p:tgtEl>
                                          <p:spTgt spid="25"/>
                                        </p:tgtEl>
                                        <p:attrNameLst>
                                          <p:attrName>style.visibility</p:attrName>
                                        </p:attrNameLst>
                                      </p:cBhvr>
                                      <p:to>
                                        <p:strVal val="hidden"/>
                                      </p:to>
                                    </p:set>
                                  </p:childTnLst>
                                </p:cTn>
                              </p:par>
                              <p:par>
                                <p:cTn id="57" presetID="2" presetClass="exit" presetSubtype="8" accel="88000" decel="12000" fill="hold" nodeType="withEffect">
                                  <p:stCondLst>
                                    <p:cond delay="0"/>
                                  </p:stCondLst>
                                  <p:childTnLst>
                                    <p:anim calcmode="lin" valueType="num">
                                      <p:cBhvr additive="base">
                                        <p:cTn id="58" dur="2000"/>
                                        <p:tgtEl>
                                          <p:spTgt spid="26"/>
                                        </p:tgtEl>
                                        <p:attrNameLst>
                                          <p:attrName>ppt_x</p:attrName>
                                        </p:attrNameLst>
                                      </p:cBhvr>
                                      <p:tavLst>
                                        <p:tav tm="0">
                                          <p:val>
                                            <p:strVal val="ppt_x"/>
                                          </p:val>
                                        </p:tav>
                                        <p:tav tm="100000">
                                          <p:val>
                                            <p:strVal val="0-ppt_w/2"/>
                                          </p:val>
                                        </p:tav>
                                      </p:tavLst>
                                    </p:anim>
                                    <p:anim calcmode="lin" valueType="num">
                                      <p:cBhvr additive="base">
                                        <p:cTn id="59" dur="2000"/>
                                        <p:tgtEl>
                                          <p:spTgt spid="26"/>
                                        </p:tgtEl>
                                        <p:attrNameLst>
                                          <p:attrName>ppt_y</p:attrName>
                                        </p:attrNameLst>
                                      </p:cBhvr>
                                      <p:tavLst>
                                        <p:tav tm="0">
                                          <p:val>
                                            <p:strVal val="ppt_y"/>
                                          </p:val>
                                        </p:tav>
                                        <p:tav tm="100000">
                                          <p:val>
                                            <p:strVal val="ppt_y"/>
                                          </p:val>
                                        </p:tav>
                                      </p:tavLst>
                                    </p:anim>
                                    <p:set>
                                      <p:cBhvr>
                                        <p:cTn id="60" dur="1" fill="hold">
                                          <p:stCondLst>
                                            <p:cond delay="1999"/>
                                          </p:stCondLst>
                                        </p:cTn>
                                        <p:tgtEl>
                                          <p:spTgt spid="26"/>
                                        </p:tgtEl>
                                        <p:attrNameLst>
                                          <p:attrName>style.visibility</p:attrName>
                                        </p:attrNameLst>
                                      </p:cBhvr>
                                      <p:to>
                                        <p:strVal val="hidden"/>
                                      </p:to>
                                    </p:set>
                                  </p:childTnLst>
                                </p:cTn>
                              </p:par>
                              <p:par>
                                <p:cTn id="61" presetID="2" presetClass="exit" presetSubtype="8" accel="88000" decel="12000" fill="hold" nodeType="withEffect">
                                  <p:stCondLst>
                                    <p:cond delay="0"/>
                                  </p:stCondLst>
                                  <p:childTnLst>
                                    <p:anim calcmode="lin" valueType="num">
                                      <p:cBhvr additive="base">
                                        <p:cTn id="62" dur="2000"/>
                                        <p:tgtEl>
                                          <p:spTgt spid="27"/>
                                        </p:tgtEl>
                                        <p:attrNameLst>
                                          <p:attrName>ppt_x</p:attrName>
                                        </p:attrNameLst>
                                      </p:cBhvr>
                                      <p:tavLst>
                                        <p:tav tm="0">
                                          <p:val>
                                            <p:strVal val="ppt_x"/>
                                          </p:val>
                                        </p:tav>
                                        <p:tav tm="100000">
                                          <p:val>
                                            <p:strVal val="0-ppt_w/2"/>
                                          </p:val>
                                        </p:tav>
                                      </p:tavLst>
                                    </p:anim>
                                    <p:anim calcmode="lin" valueType="num">
                                      <p:cBhvr additive="base">
                                        <p:cTn id="63" dur="2000"/>
                                        <p:tgtEl>
                                          <p:spTgt spid="27"/>
                                        </p:tgtEl>
                                        <p:attrNameLst>
                                          <p:attrName>ppt_y</p:attrName>
                                        </p:attrNameLst>
                                      </p:cBhvr>
                                      <p:tavLst>
                                        <p:tav tm="0">
                                          <p:val>
                                            <p:strVal val="ppt_y"/>
                                          </p:val>
                                        </p:tav>
                                        <p:tav tm="100000">
                                          <p:val>
                                            <p:strVal val="ppt_y"/>
                                          </p:val>
                                        </p:tav>
                                      </p:tavLst>
                                    </p:anim>
                                    <p:set>
                                      <p:cBhvr>
                                        <p:cTn id="64" dur="1" fill="hold">
                                          <p:stCondLst>
                                            <p:cond delay="1999"/>
                                          </p:stCondLst>
                                        </p:cTn>
                                        <p:tgtEl>
                                          <p:spTgt spid="27"/>
                                        </p:tgtEl>
                                        <p:attrNameLst>
                                          <p:attrName>style.visibility</p:attrName>
                                        </p:attrNameLst>
                                      </p:cBhvr>
                                      <p:to>
                                        <p:strVal val="hidden"/>
                                      </p:to>
                                    </p:set>
                                  </p:childTnLst>
                                </p:cTn>
                              </p:par>
                              <p:par>
                                <p:cTn id="65" presetID="2" presetClass="exit" presetSubtype="8" accel="88000" decel="12000" fill="hold" nodeType="withEffect">
                                  <p:stCondLst>
                                    <p:cond delay="0"/>
                                  </p:stCondLst>
                                  <p:childTnLst>
                                    <p:anim calcmode="lin" valueType="num">
                                      <p:cBhvr additive="base">
                                        <p:cTn id="66" dur="2000"/>
                                        <p:tgtEl>
                                          <p:spTgt spid="28"/>
                                        </p:tgtEl>
                                        <p:attrNameLst>
                                          <p:attrName>ppt_x</p:attrName>
                                        </p:attrNameLst>
                                      </p:cBhvr>
                                      <p:tavLst>
                                        <p:tav tm="0">
                                          <p:val>
                                            <p:strVal val="ppt_x"/>
                                          </p:val>
                                        </p:tav>
                                        <p:tav tm="100000">
                                          <p:val>
                                            <p:strVal val="0-ppt_w/2"/>
                                          </p:val>
                                        </p:tav>
                                      </p:tavLst>
                                    </p:anim>
                                    <p:anim calcmode="lin" valueType="num">
                                      <p:cBhvr additive="base">
                                        <p:cTn id="67" dur="2000"/>
                                        <p:tgtEl>
                                          <p:spTgt spid="28"/>
                                        </p:tgtEl>
                                        <p:attrNameLst>
                                          <p:attrName>ppt_y</p:attrName>
                                        </p:attrNameLst>
                                      </p:cBhvr>
                                      <p:tavLst>
                                        <p:tav tm="0">
                                          <p:val>
                                            <p:strVal val="ppt_y"/>
                                          </p:val>
                                        </p:tav>
                                        <p:tav tm="100000">
                                          <p:val>
                                            <p:strVal val="ppt_y"/>
                                          </p:val>
                                        </p:tav>
                                      </p:tavLst>
                                    </p:anim>
                                    <p:set>
                                      <p:cBhvr>
                                        <p:cTn id="68" dur="1" fill="hold">
                                          <p:stCondLst>
                                            <p:cond delay="1999"/>
                                          </p:stCondLst>
                                        </p:cTn>
                                        <p:tgtEl>
                                          <p:spTgt spid="28"/>
                                        </p:tgtEl>
                                        <p:attrNameLst>
                                          <p:attrName>style.visibility</p:attrName>
                                        </p:attrNameLst>
                                      </p:cBhvr>
                                      <p:to>
                                        <p:strVal val="hidden"/>
                                      </p:to>
                                    </p:set>
                                  </p:childTnLst>
                                </p:cTn>
                              </p:par>
                              <p:par>
                                <p:cTn id="69" presetID="2" presetClass="exit" presetSubtype="8" accel="88000" decel="12000" fill="hold" nodeType="withEffect">
                                  <p:stCondLst>
                                    <p:cond delay="0"/>
                                  </p:stCondLst>
                                  <p:childTnLst>
                                    <p:anim calcmode="lin" valueType="num">
                                      <p:cBhvr additive="base">
                                        <p:cTn id="70" dur="2000"/>
                                        <p:tgtEl>
                                          <p:spTgt spid="43"/>
                                        </p:tgtEl>
                                        <p:attrNameLst>
                                          <p:attrName>ppt_x</p:attrName>
                                        </p:attrNameLst>
                                      </p:cBhvr>
                                      <p:tavLst>
                                        <p:tav tm="0">
                                          <p:val>
                                            <p:strVal val="ppt_x"/>
                                          </p:val>
                                        </p:tav>
                                        <p:tav tm="100000">
                                          <p:val>
                                            <p:strVal val="0-ppt_w/2"/>
                                          </p:val>
                                        </p:tav>
                                      </p:tavLst>
                                    </p:anim>
                                    <p:anim calcmode="lin" valueType="num">
                                      <p:cBhvr additive="base">
                                        <p:cTn id="71" dur="2000"/>
                                        <p:tgtEl>
                                          <p:spTgt spid="43"/>
                                        </p:tgtEl>
                                        <p:attrNameLst>
                                          <p:attrName>ppt_y</p:attrName>
                                        </p:attrNameLst>
                                      </p:cBhvr>
                                      <p:tavLst>
                                        <p:tav tm="0">
                                          <p:val>
                                            <p:strVal val="ppt_y"/>
                                          </p:val>
                                        </p:tav>
                                        <p:tav tm="100000">
                                          <p:val>
                                            <p:strVal val="ppt_y"/>
                                          </p:val>
                                        </p:tav>
                                      </p:tavLst>
                                    </p:anim>
                                    <p:set>
                                      <p:cBhvr>
                                        <p:cTn id="72" dur="1" fill="hold">
                                          <p:stCondLst>
                                            <p:cond delay="1999"/>
                                          </p:stCondLst>
                                        </p:cTn>
                                        <p:tgtEl>
                                          <p:spTgt spid="43"/>
                                        </p:tgtEl>
                                        <p:attrNameLst>
                                          <p:attrName>style.visibility</p:attrName>
                                        </p:attrNameLst>
                                      </p:cBhvr>
                                      <p:to>
                                        <p:strVal val="hidden"/>
                                      </p:to>
                                    </p:set>
                                  </p:childTnLst>
                                </p:cTn>
                              </p:par>
                              <p:par>
                                <p:cTn id="73" presetID="2" presetClass="exit" presetSubtype="8" accel="88000" decel="12000" fill="hold" nodeType="withEffect">
                                  <p:stCondLst>
                                    <p:cond delay="0"/>
                                  </p:stCondLst>
                                  <p:childTnLst>
                                    <p:anim calcmode="lin" valueType="num">
                                      <p:cBhvr additive="base">
                                        <p:cTn id="74" dur="2000"/>
                                        <p:tgtEl>
                                          <p:spTgt spid="39"/>
                                        </p:tgtEl>
                                        <p:attrNameLst>
                                          <p:attrName>ppt_x</p:attrName>
                                        </p:attrNameLst>
                                      </p:cBhvr>
                                      <p:tavLst>
                                        <p:tav tm="0">
                                          <p:val>
                                            <p:strVal val="ppt_x"/>
                                          </p:val>
                                        </p:tav>
                                        <p:tav tm="100000">
                                          <p:val>
                                            <p:strVal val="0-ppt_w/2"/>
                                          </p:val>
                                        </p:tav>
                                      </p:tavLst>
                                    </p:anim>
                                    <p:anim calcmode="lin" valueType="num">
                                      <p:cBhvr additive="base">
                                        <p:cTn id="75" dur="2000"/>
                                        <p:tgtEl>
                                          <p:spTgt spid="39"/>
                                        </p:tgtEl>
                                        <p:attrNameLst>
                                          <p:attrName>ppt_y</p:attrName>
                                        </p:attrNameLst>
                                      </p:cBhvr>
                                      <p:tavLst>
                                        <p:tav tm="0">
                                          <p:val>
                                            <p:strVal val="ppt_y"/>
                                          </p:val>
                                        </p:tav>
                                        <p:tav tm="100000">
                                          <p:val>
                                            <p:strVal val="ppt_y"/>
                                          </p:val>
                                        </p:tav>
                                      </p:tavLst>
                                    </p:anim>
                                    <p:set>
                                      <p:cBhvr>
                                        <p:cTn id="76" dur="1" fill="hold">
                                          <p:stCondLst>
                                            <p:cond delay="1999"/>
                                          </p:stCondLst>
                                        </p:cTn>
                                        <p:tgtEl>
                                          <p:spTgt spid="39"/>
                                        </p:tgtEl>
                                        <p:attrNameLst>
                                          <p:attrName>style.visibility</p:attrName>
                                        </p:attrNameLst>
                                      </p:cBhvr>
                                      <p:to>
                                        <p:strVal val="hidden"/>
                                      </p:to>
                                    </p:set>
                                  </p:childTnLst>
                                </p:cTn>
                              </p:par>
                              <p:par>
                                <p:cTn id="77" presetID="2" presetClass="exit" presetSubtype="8" accel="88000" decel="12000" fill="hold" nodeType="withEffect">
                                  <p:stCondLst>
                                    <p:cond delay="0"/>
                                  </p:stCondLst>
                                  <p:childTnLst>
                                    <p:anim calcmode="lin" valueType="num">
                                      <p:cBhvr additive="base">
                                        <p:cTn id="78" dur="2000"/>
                                        <p:tgtEl>
                                          <p:spTgt spid="41"/>
                                        </p:tgtEl>
                                        <p:attrNameLst>
                                          <p:attrName>ppt_x</p:attrName>
                                        </p:attrNameLst>
                                      </p:cBhvr>
                                      <p:tavLst>
                                        <p:tav tm="0">
                                          <p:val>
                                            <p:strVal val="ppt_x"/>
                                          </p:val>
                                        </p:tav>
                                        <p:tav tm="100000">
                                          <p:val>
                                            <p:strVal val="0-ppt_w/2"/>
                                          </p:val>
                                        </p:tav>
                                      </p:tavLst>
                                    </p:anim>
                                    <p:anim calcmode="lin" valueType="num">
                                      <p:cBhvr additive="base">
                                        <p:cTn id="79" dur="2000"/>
                                        <p:tgtEl>
                                          <p:spTgt spid="41"/>
                                        </p:tgtEl>
                                        <p:attrNameLst>
                                          <p:attrName>ppt_y</p:attrName>
                                        </p:attrNameLst>
                                      </p:cBhvr>
                                      <p:tavLst>
                                        <p:tav tm="0">
                                          <p:val>
                                            <p:strVal val="ppt_y"/>
                                          </p:val>
                                        </p:tav>
                                        <p:tav tm="100000">
                                          <p:val>
                                            <p:strVal val="ppt_y"/>
                                          </p:val>
                                        </p:tav>
                                      </p:tavLst>
                                    </p:anim>
                                    <p:set>
                                      <p:cBhvr>
                                        <p:cTn id="80" dur="1" fill="hold">
                                          <p:stCondLst>
                                            <p:cond delay="1999"/>
                                          </p:stCondLst>
                                        </p:cTn>
                                        <p:tgtEl>
                                          <p:spTgt spid="41"/>
                                        </p:tgtEl>
                                        <p:attrNameLst>
                                          <p:attrName>style.visibility</p:attrName>
                                        </p:attrNameLst>
                                      </p:cBhvr>
                                      <p:to>
                                        <p:strVal val="hidden"/>
                                      </p:to>
                                    </p:set>
                                  </p:childTnLst>
                                </p:cTn>
                              </p:par>
                              <p:par>
                                <p:cTn id="81" presetID="2" presetClass="exit" presetSubtype="8" accel="88000" decel="12000" fill="hold" nodeType="withEffect">
                                  <p:stCondLst>
                                    <p:cond delay="0"/>
                                  </p:stCondLst>
                                  <p:childTnLst>
                                    <p:anim calcmode="lin" valueType="num">
                                      <p:cBhvr additive="base">
                                        <p:cTn id="82" dur="2000"/>
                                        <p:tgtEl>
                                          <p:spTgt spid="37"/>
                                        </p:tgtEl>
                                        <p:attrNameLst>
                                          <p:attrName>ppt_x</p:attrName>
                                        </p:attrNameLst>
                                      </p:cBhvr>
                                      <p:tavLst>
                                        <p:tav tm="0">
                                          <p:val>
                                            <p:strVal val="ppt_x"/>
                                          </p:val>
                                        </p:tav>
                                        <p:tav tm="100000">
                                          <p:val>
                                            <p:strVal val="0-ppt_w/2"/>
                                          </p:val>
                                        </p:tav>
                                      </p:tavLst>
                                    </p:anim>
                                    <p:anim calcmode="lin" valueType="num">
                                      <p:cBhvr additive="base">
                                        <p:cTn id="83" dur="2000"/>
                                        <p:tgtEl>
                                          <p:spTgt spid="37"/>
                                        </p:tgtEl>
                                        <p:attrNameLst>
                                          <p:attrName>ppt_y</p:attrName>
                                        </p:attrNameLst>
                                      </p:cBhvr>
                                      <p:tavLst>
                                        <p:tav tm="0">
                                          <p:val>
                                            <p:strVal val="ppt_y"/>
                                          </p:val>
                                        </p:tav>
                                        <p:tav tm="100000">
                                          <p:val>
                                            <p:strVal val="ppt_y"/>
                                          </p:val>
                                        </p:tav>
                                      </p:tavLst>
                                    </p:anim>
                                    <p:set>
                                      <p:cBhvr>
                                        <p:cTn id="84" dur="1" fill="hold">
                                          <p:stCondLst>
                                            <p:cond delay="1999"/>
                                          </p:stCondLst>
                                        </p:cTn>
                                        <p:tgtEl>
                                          <p:spTgt spid="37"/>
                                        </p:tgtEl>
                                        <p:attrNameLst>
                                          <p:attrName>style.visibility</p:attrName>
                                        </p:attrNameLst>
                                      </p:cBhvr>
                                      <p:to>
                                        <p:strVal val="hidden"/>
                                      </p:to>
                                    </p:set>
                                  </p:childTnLst>
                                </p:cTn>
                              </p:par>
                              <p:par>
                                <p:cTn id="85" presetID="2" presetClass="exit" presetSubtype="8" accel="88000" decel="12000" fill="hold" nodeType="withEffect">
                                  <p:stCondLst>
                                    <p:cond delay="0"/>
                                  </p:stCondLst>
                                  <p:childTnLst>
                                    <p:anim calcmode="lin" valueType="num">
                                      <p:cBhvr additive="base">
                                        <p:cTn id="86" dur="2000"/>
                                        <p:tgtEl>
                                          <p:spTgt spid="35"/>
                                        </p:tgtEl>
                                        <p:attrNameLst>
                                          <p:attrName>ppt_x</p:attrName>
                                        </p:attrNameLst>
                                      </p:cBhvr>
                                      <p:tavLst>
                                        <p:tav tm="0">
                                          <p:val>
                                            <p:strVal val="ppt_x"/>
                                          </p:val>
                                        </p:tav>
                                        <p:tav tm="100000">
                                          <p:val>
                                            <p:strVal val="0-ppt_w/2"/>
                                          </p:val>
                                        </p:tav>
                                      </p:tavLst>
                                    </p:anim>
                                    <p:anim calcmode="lin" valueType="num">
                                      <p:cBhvr additive="base">
                                        <p:cTn id="87" dur="2000"/>
                                        <p:tgtEl>
                                          <p:spTgt spid="35"/>
                                        </p:tgtEl>
                                        <p:attrNameLst>
                                          <p:attrName>ppt_y</p:attrName>
                                        </p:attrNameLst>
                                      </p:cBhvr>
                                      <p:tavLst>
                                        <p:tav tm="0">
                                          <p:val>
                                            <p:strVal val="ppt_y"/>
                                          </p:val>
                                        </p:tav>
                                        <p:tav tm="100000">
                                          <p:val>
                                            <p:strVal val="ppt_y"/>
                                          </p:val>
                                        </p:tav>
                                      </p:tavLst>
                                    </p:anim>
                                    <p:set>
                                      <p:cBhvr>
                                        <p:cTn id="88" dur="1" fill="hold">
                                          <p:stCondLst>
                                            <p:cond delay="1999"/>
                                          </p:stCondLst>
                                        </p:cTn>
                                        <p:tgtEl>
                                          <p:spTgt spid="35"/>
                                        </p:tgtEl>
                                        <p:attrNameLst>
                                          <p:attrName>style.visibility</p:attrName>
                                        </p:attrNameLst>
                                      </p:cBhvr>
                                      <p:to>
                                        <p:strVal val="hidden"/>
                                      </p:to>
                                    </p:set>
                                  </p:childTnLst>
                                </p:cTn>
                              </p:par>
                              <p:par>
                                <p:cTn id="89" presetID="2" presetClass="exit" presetSubtype="8" accel="88000" decel="12000" fill="hold" grpId="0" nodeType="withEffect">
                                  <p:stCondLst>
                                    <p:cond delay="0"/>
                                  </p:stCondLst>
                                  <p:childTnLst>
                                    <p:anim calcmode="lin" valueType="num">
                                      <p:cBhvr additive="base">
                                        <p:cTn id="90" dur="2000"/>
                                        <p:tgtEl>
                                          <p:spTgt spid="24"/>
                                        </p:tgtEl>
                                        <p:attrNameLst>
                                          <p:attrName>ppt_x</p:attrName>
                                        </p:attrNameLst>
                                      </p:cBhvr>
                                      <p:tavLst>
                                        <p:tav tm="0">
                                          <p:val>
                                            <p:strVal val="ppt_x"/>
                                          </p:val>
                                        </p:tav>
                                        <p:tav tm="100000">
                                          <p:val>
                                            <p:strVal val="0-ppt_w/2"/>
                                          </p:val>
                                        </p:tav>
                                      </p:tavLst>
                                    </p:anim>
                                    <p:anim calcmode="lin" valueType="num">
                                      <p:cBhvr additive="base">
                                        <p:cTn id="91" dur="2000"/>
                                        <p:tgtEl>
                                          <p:spTgt spid="24"/>
                                        </p:tgtEl>
                                        <p:attrNameLst>
                                          <p:attrName>ppt_y</p:attrName>
                                        </p:attrNameLst>
                                      </p:cBhvr>
                                      <p:tavLst>
                                        <p:tav tm="0">
                                          <p:val>
                                            <p:strVal val="ppt_y"/>
                                          </p:val>
                                        </p:tav>
                                        <p:tav tm="100000">
                                          <p:val>
                                            <p:strVal val="ppt_y"/>
                                          </p:val>
                                        </p:tav>
                                      </p:tavLst>
                                    </p:anim>
                                    <p:set>
                                      <p:cBhvr>
                                        <p:cTn id="92" dur="1" fill="hold">
                                          <p:stCondLst>
                                            <p:cond delay="1999"/>
                                          </p:stCondLst>
                                        </p:cTn>
                                        <p:tgtEl>
                                          <p:spTgt spid="24"/>
                                        </p:tgtEl>
                                        <p:attrNameLst>
                                          <p:attrName>style.visibility</p:attrName>
                                        </p:attrNameLst>
                                      </p:cBhvr>
                                      <p:to>
                                        <p:strVal val="hidden"/>
                                      </p:to>
                                    </p:set>
                                  </p:childTnLst>
                                </p:cTn>
                              </p:par>
                              <p:par>
                                <p:cTn id="93" presetID="2" presetClass="exit" presetSubtype="8" accel="88000" decel="12000" fill="hold" nodeType="withEffect">
                                  <p:stCondLst>
                                    <p:cond delay="0"/>
                                  </p:stCondLst>
                                  <p:childTnLst>
                                    <p:anim calcmode="lin" valueType="num">
                                      <p:cBhvr additive="base">
                                        <p:cTn id="94" dur="2000"/>
                                        <p:tgtEl>
                                          <p:spTgt spid="29"/>
                                        </p:tgtEl>
                                        <p:attrNameLst>
                                          <p:attrName>ppt_x</p:attrName>
                                        </p:attrNameLst>
                                      </p:cBhvr>
                                      <p:tavLst>
                                        <p:tav tm="0">
                                          <p:val>
                                            <p:strVal val="ppt_x"/>
                                          </p:val>
                                        </p:tav>
                                        <p:tav tm="100000">
                                          <p:val>
                                            <p:strVal val="0-ppt_w/2"/>
                                          </p:val>
                                        </p:tav>
                                      </p:tavLst>
                                    </p:anim>
                                    <p:anim calcmode="lin" valueType="num">
                                      <p:cBhvr additive="base">
                                        <p:cTn id="95" dur="2000"/>
                                        <p:tgtEl>
                                          <p:spTgt spid="29"/>
                                        </p:tgtEl>
                                        <p:attrNameLst>
                                          <p:attrName>ppt_y</p:attrName>
                                        </p:attrNameLst>
                                      </p:cBhvr>
                                      <p:tavLst>
                                        <p:tav tm="0">
                                          <p:val>
                                            <p:strVal val="ppt_y"/>
                                          </p:val>
                                        </p:tav>
                                        <p:tav tm="100000">
                                          <p:val>
                                            <p:strVal val="ppt_y"/>
                                          </p:val>
                                        </p:tav>
                                      </p:tavLst>
                                    </p:anim>
                                    <p:set>
                                      <p:cBhvr>
                                        <p:cTn id="96" dur="1" fill="hold">
                                          <p:stCondLst>
                                            <p:cond delay="1999"/>
                                          </p:stCondLst>
                                        </p:cTn>
                                        <p:tgtEl>
                                          <p:spTgt spid="29"/>
                                        </p:tgtEl>
                                        <p:attrNameLst>
                                          <p:attrName>style.visibility</p:attrName>
                                        </p:attrNameLst>
                                      </p:cBhvr>
                                      <p:to>
                                        <p:strVal val="hidden"/>
                                      </p:to>
                                    </p:set>
                                  </p:childTnLst>
                                </p:cTn>
                              </p:par>
                              <p:par>
                                <p:cTn id="97" presetID="2" presetClass="exit" presetSubtype="8" accel="88000" decel="12000" fill="hold" nodeType="withEffect">
                                  <p:stCondLst>
                                    <p:cond delay="0"/>
                                  </p:stCondLst>
                                  <p:childTnLst>
                                    <p:anim calcmode="lin" valueType="num">
                                      <p:cBhvr additive="base">
                                        <p:cTn id="98" dur="2000"/>
                                        <p:tgtEl>
                                          <p:spTgt spid="23"/>
                                        </p:tgtEl>
                                        <p:attrNameLst>
                                          <p:attrName>ppt_x</p:attrName>
                                        </p:attrNameLst>
                                      </p:cBhvr>
                                      <p:tavLst>
                                        <p:tav tm="0">
                                          <p:val>
                                            <p:strVal val="ppt_x"/>
                                          </p:val>
                                        </p:tav>
                                        <p:tav tm="100000">
                                          <p:val>
                                            <p:strVal val="0-ppt_w/2"/>
                                          </p:val>
                                        </p:tav>
                                      </p:tavLst>
                                    </p:anim>
                                    <p:anim calcmode="lin" valueType="num">
                                      <p:cBhvr additive="base">
                                        <p:cTn id="99" dur="2000"/>
                                        <p:tgtEl>
                                          <p:spTgt spid="23"/>
                                        </p:tgtEl>
                                        <p:attrNameLst>
                                          <p:attrName>ppt_y</p:attrName>
                                        </p:attrNameLst>
                                      </p:cBhvr>
                                      <p:tavLst>
                                        <p:tav tm="0">
                                          <p:val>
                                            <p:strVal val="ppt_y"/>
                                          </p:val>
                                        </p:tav>
                                        <p:tav tm="100000">
                                          <p:val>
                                            <p:strVal val="ppt_y"/>
                                          </p:val>
                                        </p:tav>
                                      </p:tavLst>
                                    </p:anim>
                                    <p:set>
                                      <p:cBhvr>
                                        <p:cTn id="100" dur="1" fill="hold">
                                          <p:stCondLst>
                                            <p:cond delay="1999"/>
                                          </p:stCondLst>
                                        </p:cTn>
                                        <p:tgtEl>
                                          <p:spTgt spid="23"/>
                                        </p:tgtEl>
                                        <p:attrNameLst>
                                          <p:attrName>style.visibility</p:attrName>
                                        </p:attrNameLst>
                                      </p:cBhvr>
                                      <p:to>
                                        <p:strVal val="hidden"/>
                                      </p:to>
                                    </p:set>
                                  </p:childTnLst>
                                </p:cTn>
                              </p:par>
                              <p:par>
                                <p:cTn id="101" presetID="2" presetClass="exit" presetSubtype="8" accel="88000" decel="12000" fill="hold" nodeType="withEffect">
                                  <p:stCondLst>
                                    <p:cond delay="0"/>
                                  </p:stCondLst>
                                  <p:childTnLst>
                                    <p:anim calcmode="lin" valueType="num">
                                      <p:cBhvr additive="base">
                                        <p:cTn id="102" dur="2000"/>
                                        <p:tgtEl>
                                          <p:spTgt spid="33"/>
                                        </p:tgtEl>
                                        <p:attrNameLst>
                                          <p:attrName>ppt_x</p:attrName>
                                        </p:attrNameLst>
                                      </p:cBhvr>
                                      <p:tavLst>
                                        <p:tav tm="0">
                                          <p:val>
                                            <p:strVal val="ppt_x"/>
                                          </p:val>
                                        </p:tav>
                                        <p:tav tm="100000">
                                          <p:val>
                                            <p:strVal val="0-ppt_w/2"/>
                                          </p:val>
                                        </p:tav>
                                      </p:tavLst>
                                    </p:anim>
                                    <p:anim calcmode="lin" valueType="num">
                                      <p:cBhvr additive="base">
                                        <p:cTn id="103" dur="2000"/>
                                        <p:tgtEl>
                                          <p:spTgt spid="33"/>
                                        </p:tgtEl>
                                        <p:attrNameLst>
                                          <p:attrName>ppt_y</p:attrName>
                                        </p:attrNameLst>
                                      </p:cBhvr>
                                      <p:tavLst>
                                        <p:tav tm="0">
                                          <p:val>
                                            <p:strVal val="ppt_y"/>
                                          </p:val>
                                        </p:tav>
                                        <p:tav tm="100000">
                                          <p:val>
                                            <p:strVal val="ppt_y"/>
                                          </p:val>
                                        </p:tav>
                                      </p:tavLst>
                                    </p:anim>
                                    <p:set>
                                      <p:cBhvr>
                                        <p:cTn id="104" dur="1" fill="hold">
                                          <p:stCondLst>
                                            <p:cond delay="1999"/>
                                          </p:stCondLst>
                                        </p:cTn>
                                        <p:tgtEl>
                                          <p:spTgt spid="33"/>
                                        </p:tgtEl>
                                        <p:attrNameLst>
                                          <p:attrName>style.visibility</p:attrName>
                                        </p:attrNameLst>
                                      </p:cBhvr>
                                      <p:to>
                                        <p:strVal val="hidden"/>
                                      </p:to>
                                    </p:set>
                                  </p:childTnLst>
                                </p:cTn>
                              </p:par>
                              <p:par>
                                <p:cTn id="105" presetID="10" presetClass="exit" presetSubtype="0" fill="hold" grpId="0" nodeType="withEffect">
                                  <p:stCondLst>
                                    <p:cond delay="1100"/>
                                  </p:stCondLst>
                                  <p:childTnLst>
                                    <p:animEffect transition="out" filter="fade">
                                      <p:cBhvr>
                                        <p:cTn id="106" dur="1000"/>
                                        <p:tgtEl>
                                          <p:spTgt spid="44"/>
                                        </p:tgtEl>
                                      </p:cBhvr>
                                    </p:animEffect>
                                    <p:set>
                                      <p:cBhvr>
                                        <p:cTn id="107" dur="1" fill="hold">
                                          <p:stCondLst>
                                            <p:cond delay="9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9" grpId="0" animBg="1"/>
      <p:bldP spid="21" grpId="0" animBg="1"/>
      <p:bldP spid="9" grpId="0"/>
      <p:bldP spid="17" grpId="0"/>
      <p:bldP spid="18" grpId="0"/>
      <p:bldP spid="20" grpId="0"/>
      <p:bldP spid="22" grpId="0"/>
      <p:bldP spid="44" grpId="0" animBg="1"/>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B36515-9565-FE68-F4C8-31DCB5F62AE1}"/>
              </a:ext>
            </a:extLst>
          </p:cNvPr>
          <p:cNvSpPr/>
          <p:nvPr/>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9" name="Picture 48" descr="Background pattern&#10;&#10;Description automatically generated">
            <a:extLst>
              <a:ext uri="{FF2B5EF4-FFF2-40B4-BE49-F238E27FC236}">
                <a16:creationId xmlns:a16="http://schemas.microsoft.com/office/drawing/2014/main" id="{EDF0FF55-4B69-EEEA-F863-7B159103EB89}"/>
              </a:ext>
            </a:extLst>
          </p:cNvPr>
          <p:cNvPicPr>
            <a:picLocks noChangeAspect="1"/>
          </p:cNvPicPr>
          <p:nvPr/>
        </p:nvPicPr>
        <p:blipFill>
          <a:blip r:embed="rId3">
            <a:alphaModFix amt="56000"/>
            <a:extLst>
              <a:ext uri="{28A0092B-C50C-407E-A947-70E740481C1C}">
                <a14:useLocalDpi xmlns:a14="http://schemas.microsoft.com/office/drawing/2010/main"/>
              </a:ext>
            </a:extLst>
          </a:blip>
          <a:stretch>
            <a:fillRect/>
          </a:stretch>
        </p:blipFill>
        <p:spPr>
          <a:xfrm>
            <a:off x="-14516" y="-464459"/>
            <a:ext cx="12208777" cy="12208777"/>
          </a:xfrm>
          <a:prstGeom prst="rect">
            <a:avLst/>
          </a:prstGeom>
        </p:spPr>
      </p:pic>
      <p:sp>
        <p:nvSpPr>
          <p:cNvPr id="15" name="HEADLINE">
            <a:extLst>
              <a:ext uri="{FF2B5EF4-FFF2-40B4-BE49-F238E27FC236}">
                <a16:creationId xmlns:a16="http://schemas.microsoft.com/office/drawing/2014/main" id="{407CF472-21E3-D3FD-AA62-1A2D3DE1551D}"/>
              </a:ext>
            </a:extLst>
          </p:cNvPr>
          <p:cNvSpPr txBox="1"/>
          <p:nvPr/>
        </p:nvSpPr>
        <p:spPr>
          <a:xfrm>
            <a:off x="470175" y="726561"/>
            <a:ext cx="9013908" cy="10437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r>
              <a:rPr lang="en-US" sz="4800" i="1" baseline="0">
                <a:ln>
                  <a:solidFill>
                    <a:schemeClr val="bg1"/>
                  </a:solidFill>
                </a:ln>
                <a:solidFill>
                  <a:schemeClr val="bg1"/>
                </a:solidFill>
              </a:rPr>
              <a:t>TODAY</a:t>
            </a:r>
          </a:p>
          <a:p>
            <a:r>
              <a:rPr lang="en-US" sz="3200" b="0" baseline="0">
                <a:solidFill>
                  <a:schemeClr val="bg2"/>
                </a:solidFill>
              </a:rPr>
              <a:t>Our diverse arts are key to creating a…</a:t>
            </a:r>
            <a:endParaRPr lang="en-US" sz="2800" b="0" baseline="0">
              <a:solidFill>
                <a:schemeClr val="bg2"/>
              </a:solidFill>
            </a:endParaRPr>
          </a:p>
        </p:txBody>
      </p:sp>
      <p:pic>
        <p:nvPicPr>
          <p:cNvPr id="36" name="Picture 35" descr="A group of people dancing in a room with a crowd watching&#10;&#10;Description automatically generated with low confidence">
            <a:extLst>
              <a:ext uri="{FF2B5EF4-FFF2-40B4-BE49-F238E27FC236}">
                <a16:creationId xmlns:a16="http://schemas.microsoft.com/office/drawing/2014/main" id="{91CF2100-DA0E-3C39-FAE2-E55D8B8A151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25861" t="27518" r="27344" b="2294"/>
          <a:stretch/>
        </p:blipFill>
        <p:spPr>
          <a:xfrm>
            <a:off x="8887140" y="283275"/>
            <a:ext cx="2775869" cy="2775869"/>
          </a:xfrm>
          <a:prstGeom prst="ellipse">
            <a:avLst/>
          </a:prstGeom>
        </p:spPr>
      </p:pic>
      <p:pic>
        <p:nvPicPr>
          <p:cNvPr id="47" name="Picture 46">
            <a:extLst>
              <a:ext uri="{FF2B5EF4-FFF2-40B4-BE49-F238E27FC236}">
                <a16:creationId xmlns:a16="http://schemas.microsoft.com/office/drawing/2014/main" id="{09570A37-B667-92D1-65F7-6CB836255822}"/>
              </a:ext>
            </a:extLst>
          </p:cNvPr>
          <p:cNvPicPr>
            <a:picLocks noChangeAspect="1"/>
          </p:cNvPicPr>
          <p:nvPr/>
        </p:nvPicPr>
        <p:blipFill rotWithShape="1">
          <a:blip r:embed="rId5">
            <a:extLst>
              <a:ext uri="{28A0092B-C50C-407E-A947-70E740481C1C}">
                <a14:useLocalDpi xmlns:a14="http://schemas.microsoft.com/office/drawing/2010/main" val="0"/>
              </a:ext>
            </a:extLst>
          </a:blip>
          <a:srcRect l="26410" t="1326" r="18409" b="573"/>
          <a:stretch/>
        </p:blipFill>
        <p:spPr>
          <a:xfrm>
            <a:off x="7227764" y="3291374"/>
            <a:ext cx="3318752" cy="3318752"/>
          </a:xfrm>
          <a:prstGeom prst="ellipse">
            <a:avLst/>
          </a:prstGeom>
        </p:spPr>
      </p:pic>
      <p:pic>
        <p:nvPicPr>
          <p:cNvPr id="32" name="Image" descr="Image">
            <a:extLst>
              <a:ext uri="{FF2B5EF4-FFF2-40B4-BE49-F238E27FC236}">
                <a16:creationId xmlns:a16="http://schemas.microsoft.com/office/drawing/2014/main" id="{599E4A6C-8B3F-F72C-9926-AC752281C406}"/>
              </a:ext>
            </a:extLst>
          </p:cNvPr>
          <p:cNvPicPr>
            <a:picLocks noChangeAspect="1"/>
          </p:cNvPicPr>
          <p:nvPr/>
        </p:nvPicPr>
        <p:blipFill>
          <a:blip r:embed="rId6"/>
          <a:stretch>
            <a:fillRect/>
          </a:stretch>
        </p:blipFill>
        <p:spPr>
          <a:xfrm>
            <a:off x="9089207" y="2531823"/>
            <a:ext cx="2352648" cy="2030708"/>
          </a:xfrm>
          <a:prstGeom prst="rect">
            <a:avLst/>
          </a:prstGeom>
          <a:ln w="12700">
            <a:miter lim="400000"/>
          </a:ln>
        </p:spPr>
      </p:pic>
      <p:sp>
        <p:nvSpPr>
          <p:cNvPr id="51" name="Rectangle 50">
            <a:extLst>
              <a:ext uri="{FF2B5EF4-FFF2-40B4-BE49-F238E27FC236}">
                <a16:creationId xmlns:a16="http://schemas.microsoft.com/office/drawing/2014/main" id="{C3B4667C-FF69-344B-C512-747F13CEF8F6}"/>
              </a:ext>
            </a:extLst>
          </p:cNvPr>
          <p:cNvSpPr/>
          <p:nvPr/>
        </p:nvSpPr>
        <p:spPr>
          <a:xfrm>
            <a:off x="-449943" y="3724226"/>
            <a:ext cx="7155544" cy="7078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BDB40BD-25CC-B994-5BBB-F86EE809D071}"/>
              </a:ext>
            </a:extLst>
          </p:cNvPr>
          <p:cNvSpPr/>
          <p:nvPr/>
        </p:nvSpPr>
        <p:spPr>
          <a:xfrm>
            <a:off x="-449943" y="2794345"/>
            <a:ext cx="5653914" cy="7078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DAA3D77-7EB8-8D6E-C391-4D7A3D4EC8D3}"/>
              </a:ext>
            </a:extLst>
          </p:cNvPr>
          <p:cNvSpPr txBox="1"/>
          <p:nvPr/>
        </p:nvSpPr>
        <p:spPr>
          <a:xfrm>
            <a:off x="538350" y="2784110"/>
            <a:ext cx="4425887" cy="707886"/>
          </a:xfrm>
          <a:prstGeom prst="rect">
            <a:avLst/>
          </a:prstGeom>
          <a:noFill/>
        </p:spPr>
        <p:txBody>
          <a:bodyPr wrap="square" rtlCol="0">
            <a:spAutoFit/>
          </a:bodyPr>
          <a:lstStyle/>
          <a:p>
            <a:r>
              <a:rPr lang="en-US" sz="4000" b="1">
                <a:solidFill>
                  <a:schemeClr val="bg2"/>
                </a:solidFill>
              </a:rPr>
              <a:t>Vibrant Economy</a:t>
            </a:r>
            <a:endParaRPr lang="en-US" sz="4000" b="1" baseline="30000">
              <a:solidFill>
                <a:schemeClr val="bg2"/>
              </a:solidFill>
            </a:endParaRPr>
          </a:p>
        </p:txBody>
      </p:sp>
      <p:sp>
        <p:nvSpPr>
          <p:cNvPr id="14" name="TextBox 13">
            <a:extLst>
              <a:ext uri="{FF2B5EF4-FFF2-40B4-BE49-F238E27FC236}">
                <a16:creationId xmlns:a16="http://schemas.microsoft.com/office/drawing/2014/main" id="{2AF61AD1-5F33-0C5C-372B-F3C8419CD185}"/>
              </a:ext>
            </a:extLst>
          </p:cNvPr>
          <p:cNvSpPr txBox="1"/>
          <p:nvPr/>
        </p:nvSpPr>
        <p:spPr>
          <a:xfrm>
            <a:off x="538350" y="3724226"/>
            <a:ext cx="6065650" cy="707886"/>
          </a:xfrm>
          <a:prstGeom prst="rect">
            <a:avLst/>
          </a:prstGeom>
          <a:noFill/>
        </p:spPr>
        <p:txBody>
          <a:bodyPr wrap="square" rtlCol="0">
            <a:spAutoFit/>
          </a:bodyPr>
          <a:lstStyle/>
          <a:p>
            <a:r>
              <a:rPr lang="en-US" sz="4000" b="1">
                <a:solidFill>
                  <a:schemeClr val="bg2"/>
                </a:solidFill>
              </a:rPr>
              <a:t>Connected Community</a:t>
            </a:r>
            <a:endParaRPr lang="en-US" sz="4000" b="1" baseline="30000">
              <a:solidFill>
                <a:schemeClr val="bg2"/>
              </a:solidFill>
            </a:endParaRPr>
          </a:p>
        </p:txBody>
      </p:sp>
      <p:pic>
        <p:nvPicPr>
          <p:cNvPr id="2" name="Picture 1">
            <a:extLst>
              <a:ext uri="{FF2B5EF4-FFF2-40B4-BE49-F238E27FC236}">
                <a16:creationId xmlns:a16="http://schemas.microsoft.com/office/drawing/2014/main" id="{2B8FC6E7-7FFC-86A5-31BD-7B648C6D25E8}"/>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11073391" y="6076036"/>
            <a:ext cx="939766" cy="592277"/>
          </a:xfrm>
          <a:prstGeom prst="rect">
            <a:avLst/>
          </a:prstGeom>
        </p:spPr>
      </p:pic>
    </p:spTree>
    <p:extLst>
      <p:ext uri="{BB962C8B-B14F-4D97-AF65-F5344CB8AC3E}">
        <p14:creationId xmlns:p14="http://schemas.microsoft.com/office/powerpoint/2010/main" val="16736302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6000" decel="74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1+#ppt_w/2"/>
                                          </p:val>
                                        </p:tav>
                                        <p:tav tm="100000">
                                          <p:val>
                                            <p:strVal val="#ppt_x"/>
                                          </p:val>
                                        </p:tav>
                                      </p:tavLst>
                                    </p:anim>
                                    <p:anim calcmode="lin" valueType="num">
                                      <p:cBhvr additive="base">
                                        <p:cTn id="8" dur="1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accel="26000" decel="7400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1500" fill="hold"/>
                                        <p:tgtEl>
                                          <p:spTgt spid="36"/>
                                        </p:tgtEl>
                                        <p:attrNameLst>
                                          <p:attrName>ppt_x</p:attrName>
                                        </p:attrNameLst>
                                      </p:cBhvr>
                                      <p:tavLst>
                                        <p:tav tm="0">
                                          <p:val>
                                            <p:strVal val="1+#ppt_w/2"/>
                                          </p:val>
                                        </p:tav>
                                        <p:tav tm="100000">
                                          <p:val>
                                            <p:strVal val="#ppt_x"/>
                                          </p:val>
                                        </p:tav>
                                      </p:tavLst>
                                    </p:anim>
                                    <p:anim calcmode="lin" valueType="num">
                                      <p:cBhvr additive="base">
                                        <p:cTn id="12" dur="1500" fill="hold"/>
                                        <p:tgtEl>
                                          <p:spTgt spid="36"/>
                                        </p:tgtEl>
                                        <p:attrNameLst>
                                          <p:attrName>ppt_y</p:attrName>
                                        </p:attrNameLst>
                                      </p:cBhvr>
                                      <p:tavLst>
                                        <p:tav tm="0">
                                          <p:val>
                                            <p:strVal val="#ppt_y"/>
                                          </p:val>
                                        </p:tav>
                                        <p:tav tm="100000">
                                          <p:val>
                                            <p:strVal val="#ppt_y"/>
                                          </p:val>
                                        </p:tav>
                                      </p:tavLst>
                                    </p:anim>
                                  </p:childTnLst>
                                </p:cTn>
                              </p:par>
                              <p:par>
                                <p:cTn id="13" presetID="2" presetClass="entr" presetSubtype="2" accel="26000" decel="7400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1500" fill="hold"/>
                                        <p:tgtEl>
                                          <p:spTgt spid="32"/>
                                        </p:tgtEl>
                                        <p:attrNameLst>
                                          <p:attrName>ppt_x</p:attrName>
                                        </p:attrNameLst>
                                      </p:cBhvr>
                                      <p:tavLst>
                                        <p:tav tm="0">
                                          <p:val>
                                            <p:strVal val="1+#ppt_w/2"/>
                                          </p:val>
                                        </p:tav>
                                        <p:tav tm="100000">
                                          <p:val>
                                            <p:strVal val="#ppt_x"/>
                                          </p:val>
                                        </p:tav>
                                      </p:tavLst>
                                    </p:anim>
                                    <p:anim calcmode="lin" valueType="num">
                                      <p:cBhvr additive="base">
                                        <p:cTn id="16" dur="1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2" accel="26000" decel="7400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1500" fill="hold"/>
                                        <p:tgtEl>
                                          <p:spTgt spid="47"/>
                                        </p:tgtEl>
                                        <p:attrNameLst>
                                          <p:attrName>ppt_x</p:attrName>
                                        </p:attrNameLst>
                                      </p:cBhvr>
                                      <p:tavLst>
                                        <p:tav tm="0">
                                          <p:val>
                                            <p:strVal val="1+#ppt_w/2"/>
                                          </p:val>
                                        </p:tav>
                                        <p:tav tm="100000">
                                          <p:val>
                                            <p:strVal val="#ppt_x"/>
                                          </p:val>
                                        </p:tav>
                                      </p:tavLst>
                                    </p:anim>
                                    <p:anim calcmode="lin" valueType="num">
                                      <p:cBhvr additive="base">
                                        <p:cTn id="20" dur="1500" fill="hold"/>
                                        <p:tgtEl>
                                          <p:spTgt spid="47"/>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750"/>
                                        <p:tgtEl>
                                          <p:spTgt spid="4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accel="17000" decel="83000" fill="hold" grpId="0" nodeType="clickEffect">
                                  <p:stCondLst>
                                    <p:cond delay="0"/>
                                  </p:stCondLst>
                                  <p:childTnLst>
                                    <p:set>
                                      <p:cBhvr>
                                        <p:cTn id="28" dur="1" fill="hold">
                                          <p:stCondLst>
                                            <p:cond delay="0"/>
                                          </p:stCondLst>
                                        </p:cTn>
                                        <p:tgtEl>
                                          <p:spTgt spid="50"/>
                                        </p:tgtEl>
                                        <p:attrNameLst>
                                          <p:attrName>style.visibility</p:attrName>
                                        </p:attrNameLst>
                                      </p:cBhvr>
                                      <p:to>
                                        <p:strVal val="visible"/>
                                      </p:to>
                                    </p:set>
                                    <p:anim calcmode="lin" valueType="num">
                                      <p:cBhvr additive="base">
                                        <p:cTn id="29" dur="1000" fill="hold"/>
                                        <p:tgtEl>
                                          <p:spTgt spid="50"/>
                                        </p:tgtEl>
                                        <p:attrNameLst>
                                          <p:attrName>ppt_x</p:attrName>
                                        </p:attrNameLst>
                                      </p:cBhvr>
                                      <p:tavLst>
                                        <p:tav tm="0">
                                          <p:val>
                                            <p:strVal val="0-#ppt_w/2"/>
                                          </p:val>
                                        </p:tav>
                                        <p:tav tm="100000">
                                          <p:val>
                                            <p:strVal val="#ppt_x"/>
                                          </p:val>
                                        </p:tav>
                                      </p:tavLst>
                                    </p:anim>
                                    <p:anim calcmode="lin" valueType="num">
                                      <p:cBhvr additive="base">
                                        <p:cTn id="30" dur="1000" fill="hold"/>
                                        <p:tgtEl>
                                          <p:spTgt spid="50"/>
                                        </p:tgtEl>
                                        <p:attrNameLst>
                                          <p:attrName>ppt_y</p:attrName>
                                        </p:attrNameLst>
                                      </p:cBhvr>
                                      <p:tavLst>
                                        <p:tav tm="0">
                                          <p:val>
                                            <p:strVal val="#ppt_y"/>
                                          </p:val>
                                        </p:tav>
                                        <p:tav tm="100000">
                                          <p:val>
                                            <p:strVal val="#ppt_y"/>
                                          </p:val>
                                        </p:tav>
                                      </p:tavLst>
                                    </p:anim>
                                  </p:childTnLst>
                                </p:cTn>
                              </p:par>
                              <p:par>
                                <p:cTn id="31" presetID="2" presetClass="entr" presetSubtype="8" accel="17000" decel="8300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1000" fill="hold"/>
                                        <p:tgtEl>
                                          <p:spTgt spid="13"/>
                                        </p:tgtEl>
                                        <p:attrNameLst>
                                          <p:attrName>ppt_x</p:attrName>
                                        </p:attrNameLst>
                                      </p:cBhvr>
                                      <p:tavLst>
                                        <p:tav tm="0">
                                          <p:val>
                                            <p:strVal val="0-#ppt_w/2"/>
                                          </p:val>
                                        </p:tav>
                                        <p:tav tm="100000">
                                          <p:val>
                                            <p:strVal val="#ppt_x"/>
                                          </p:val>
                                        </p:tav>
                                      </p:tavLst>
                                    </p:anim>
                                    <p:anim calcmode="lin" valueType="num">
                                      <p:cBhvr additive="base">
                                        <p:cTn id="34"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accel="17000" decel="83000" fill="hold" grpId="0" nodeType="clickEffect">
                                  <p:stCondLst>
                                    <p:cond delay="0"/>
                                  </p:stCondLst>
                                  <p:childTnLst>
                                    <p:set>
                                      <p:cBhvr>
                                        <p:cTn id="38" dur="1" fill="hold">
                                          <p:stCondLst>
                                            <p:cond delay="0"/>
                                          </p:stCondLst>
                                        </p:cTn>
                                        <p:tgtEl>
                                          <p:spTgt spid="51"/>
                                        </p:tgtEl>
                                        <p:attrNameLst>
                                          <p:attrName>style.visibility</p:attrName>
                                        </p:attrNameLst>
                                      </p:cBhvr>
                                      <p:to>
                                        <p:strVal val="visible"/>
                                      </p:to>
                                    </p:set>
                                    <p:anim calcmode="lin" valueType="num">
                                      <p:cBhvr additive="base">
                                        <p:cTn id="39" dur="1000" fill="hold"/>
                                        <p:tgtEl>
                                          <p:spTgt spid="51"/>
                                        </p:tgtEl>
                                        <p:attrNameLst>
                                          <p:attrName>ppt_x</p:attrName>
                                        </p:attrNameLst>
                                      </p:cBhvr>
                                      <p:tavLst>
                                        <p:tav tm="0">
                                          <p:val>
                                            <p:strVal val="0-#ppt_w/2"/>
                                          </p:val>
                                        </p:tav>
                                        <p:tav tm="100000">
                                          <p:val>
                                            <p:strVal val="#ppt_x"/>
                                          </p:val>
                                        </p:tav>
                                      </p:tavLst>
                                    </p:anim>
                                    <p:anim calcmode="lin" valueType="num">
                                      <p:cBhvr additive="base">
                                        <p:cTn id="40" dur="1000" fill="hold"/>
                                        <p:tgtEl>
                                          <p:spTgt spid="51"/>
                                        </p:tgtEl>
                                        <p:attrNameLst>
                                          <p:attrName>ppt_y</p:attrName>
                                        </p:attrNameLst>
                                      </p:cBhvr>
                                      <p:tavLst>
                                        <p:tav tm="0">
                                          <p:val>
                                            <p:strVal val="#ppt_y"/>
                                          </p:val>
                                        </p:tav>
                                        <p:tav tm="100000">
                                          <p:val>
                                            <p:strVal val="#ppt_y"/>
                                          </p:val>
                                        </p:tav>
                                      </p:tavLst>
                                    </p:anim>
                                  </p:childTnLst>
                                </p:cTn>
                              </p:par>
                              <p:par>
                                <p:cTn id="41" presetID="2" presetClass="entr" presetSubtype="8" accel="17000" decel="8300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1000" fill="hold"/>
                                        <p:tgtEl>
                                          <p:spTgt spid="14"/>
                                        </p:tgtEl>
                                        <p:attrNameLst>
                                          <p:attrName>ppt_x</p:attrName>
                                        </p:attrNameLst>
                                      </p:cBhvr>
                                      <p:tavLst>
                                        <p:tav tm="0">
                                          <p:val>
                                            <p:strVal val="0-#ppt_w/2"/>
                                          </p:val>
                                        </p:tav>
                                        <p:tav tm="100000">
                                          <p:val>
                                            <p:strVal val="#ppt_x"/>
                                          </p:val>
                                        </p:tav>
                                      </p:tavLst>
                                    </p:anim>
                                    <p:anim calcmode="lin" valueType="num">
                                      <p:cBhvr additive="base">
                                        <p:cTn id="4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1" grpId="0" animBg="1"/>
      <p:bldP spid="50" grpId="0" animBg="1"/>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B36515-9565-FE68-F4C8-31DCB5F62AE1}"/>
              </a:ext>
            </a:extLst>
          </p:cNvPr>
          <p:cNvSpPr/>
          <p:nvPr/>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9" name="Picture 48" descr="Background pattern&#10;&#10;Description automatically generated">
            <a:extLst>
              <a:ext uri="{FF2B5EF4-FFF2-40B4-BE49-F238E27FC236}">
                <a16:creationId xmlns:a16="http://schemas.microsoft.com/office/drawing/2014/main" id="{EDF0FF55-4B69-EEEA-F863-7B159103EB89}"/>
              </a:ext>
            </a:extLst>
          </p:cNvPr>
          <p:cNvPicPr>
            <a:picLocks noChangeAspect="1"/>
          </p:cNvPicPr>
          <p:nvPr/>
        </p:nvPicPr>
        <p:blipFill>
          <a:blip r:embed="rId3">
            <a:alphaModFix amt="56000"/>
            <a:extLst>
              <a:ext uri="{28A0092B-C50C-407E-A947-70E740481C1C}">
                <a14:useLocalDpi xmlns:a14="http://schemas.microsoft.com/office/drawing/2010/main"/>
              </a:ext>
            </a:extLst>
          </a:blip>
          <a:stretch>
            <a:fillRect/>
          </a:stretch>
        </p:blipFill>
        <p:spPr>
          <a:xfrm>
            <a:off x="-14516" y="-464459"/>
            <a:ext cx="12208777" cy="12208777"/>
          </a:xfrm>
          <a:prstGeom prst="rect">
            <a:avLst/>
          </a:prstGeom>
        </p:spPr>
      </p:pic>
      <p:pic>
        <p:nvPicPr>
          <p:cNvPr id="36" name="Picture 35" descr="A group of people dancing in a room with a crowd watching&#10;&#10;Description automatically generated with low confidence">
            <a:extLst>
              <a:ext uri="{FF2B5EF4-FFF2-40B4-BE49-F238E27FC236}">
                <a16:creationId xmlns:a16="http://schemas.microsoft.com/office/drawing/2014/main" id="{91CF2100-DA0E-3C39-FAE2-E55D8B8A151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25861" t="27518" r="27344" b="2294"/>
          <a:stretch/>
        </p:blipFill>
        <p:spPr>
          <a:xfrm>
            <a:off x="8887140" y="283275"/>
            <a:ext cx="2775869" cy="2775869"/>
          </a:xfrm>
          <a:prstGeom prst="ellipse">
            <a:avLst/>
          </a:prstGeom>
        </p:spPr>
      </p:pic>
      <p:pic>
        <p:nvPicPr>
          <p:cNvPr id="4" name="Picture 3" descr="A picture containing text, clipart&#10;&#10;Description automatically generated">
            <a:extLst>
              <a:ext uri="{FF2B5EF4-FFF2-40B4-BE49-F238E27FC236}">
                <a16:creationId xmlns:a16="http://schemas.microsoft.com/office/drawing/2014/main" id="{3798AFDF-A7F8-CA73-87BD-A9FB9C74008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93150" y="916083"/>
            <a:ext cx="6698773" cy="2873041"/>
          </a:xfrm>
          <a:prstGeom prst="rect">
            <a:avLst/>
          </a:prstGeom>
        </p:spPr>
      </p:pic>
      <p:pic>
        <p:nvPicPr>
          <p:cNvPr id="5" name="Picture 4">
            <a:extLst>
              <a:ext uri="{FF2B5EF4-FFF2-40B4-BE49-F238E27FC236}">
                <a16:creationId xmlns:a16="http://schemas.microsoft.com/office/drawing/2014/main" id="{C19EC1CB-96EF-4E0C-EDE5-69A1A2E6CBDC}"/>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11073391" y="6076036"/>
            <a:ext cx="939766" cy="592277"/>
          </a:xfrm>
          <a:prstGeom prst="rect">
            <a:avLst/>
          </a:prstGeom>
        </p:spPr>
      </p:pic>
      <p:pic>
        <p:nvPicPr>
          <p:cNvPr id="2" name="Picture 1">
            <a:extLst>
              <a:ext uri="{FF2B5EF4-FFF2-40B4-BE49-F238E27FC236}">
                <a16:creationId xmlns:a16="http://schemas.microsoft.com/office/drawing/2014/main" id="{50819768-AF6F-44D5-130E-85EA5D5733C2}"/>
              </a:ext>
            </a:extLst>
          </p:cNvPr>
          <p:cNvPicPr>
            <a:picLocks noChangeAspect="1"/>
          </p:cNvPicPr>
          <p:nvPr/>
        </p:nvPicPr>
        <p:blipFill rotWithShape="1">
          <a:blip r:embed="rId7">
            <a:extLst>
              <a:ext uri="{28A0092B-C50C-407E-A947-70E740481C1C}">
                <a14:useLocalDpi xmlns:a14="http://schemas.microsoft.com/office/drawing/2010/main" val="0"/>
              </a:ext>
            </a:extLst>
          </a:blip>
          <a:srcRect l="26410" t="1326" r="18409" b="573"/>
          <a:stretch/>
        </p:blipFill>
        <p:spPr>
          <a:xfrm>
            <a:off x="7227764" y="3291374"/>
            <a:ext cx="3318752" cy="3318752"/>
          </a:xfrm>
          <a:prstGeom prst="ellipse">
            <a:avLst/>
          </a:prstGeom>
        </p:spPr>
      </p:pic>
      <p:pic>
        <p:nvPicPr>
          <p:cNvPr id="32" name="Image" descr="Image">
            <a:extLst>
              <a:ext uri="{FF2B5EF4-FFF2-40B4-BE49-F238E27FC236}">
                <a16:creationId xmlns:a16="http://schemas.microsoft.com/office/drawing/2014/main" id="{599E4A6C-8B3F-F72C-9926-AC752281C406}"/>
              </a:ext>
            </a:extLst>
          </p:cNvPr>
          <p:cNvPicPr>
            <a:picLocks noChangeAspect="1"/>
          </p:cNvPicPr>
          <p:nvPr/>
        </p:nvPicPr>
        <p:blipFill>
          <a:blip r:embed="rId8"/>
          <a:stretch>
            <a:fillRect/>
          </a:stretch>
        </p:blipFill>
        <p:spPr>
          <a:xfrm>
            <a:off x="9089207" y="2531823"/>
            <a:ext cx="2352648" cy="2030708"/>
          </a:xfrm>
          <a:prstGeom prst="rect">
            <a:avLst/>
          </a:prstGeom>
          <a:ln w="12700">
            <a:miter lim="400000"/>
          </a:ln>
        </p:spPr>
      </p:pic>
    </p:spTree>
    <p:extLst>
      <p:ext uri="{BB962C8B-B14F-4D97-AF65-F5344CB8AC3E}">
        <p14:creationId xmlns:p14="http://schemas.microsoft.com/office/powerpoint/2010/main" val="424574577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11000" decel="89000" fill="hold" nodeType="withEffect">
                                  <p:stCondLst>
                                    <p:cond delay="0"/>
                                  </p:stCondLst>
                                  <p:childTnLst>
                                    <p:animMotion origin="layout" path="M 2.91667E-6 3.7037E-7 L -0.21107 0.06921 " pathEditMode="relative" rAng="0" ptsTypes="AA">
                                      <p:cBhvr>
                                        <p:cTn id="6" dur="2000" fill="hold"/>
                                        <p:tgtEl>
                                          <p:spTgt spid="32"/>
                                        </p:tgtEl>
                                        <p:attrNameLst>
                                          <p:attrName>ppt_x</p:attrName>
                                          <p:attrName>ppt_y</p:attrName>
                                        </p:attrNameLst>
                                      </p:cBhvr>
                                      <p:rCtr x="-10560" y="3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F0F22B1-D37C-85AC-CD5F-B12361AF2512}"/>
              </a:ext>
            </a:extLst>
          </p:cNvPr>
          <p:cNvSpPr/>
          <p:nvPr/>
        </p:nvSpPr>
        <p:spPr>
          <a:xfrm>
            <a:off x="4776756" y="1368031"/>
            <a:ext cx="7920438" cy="1828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5F61D07-AA76-8FD9-3332-F53217A44066}"/>
              </a:ext>
            </a:extLst>
          </p:cNvPr>
          <p:cNvSpPr/>
          <p:nvPr/>
        </p:nvSpPr>
        <p:spPr>
          <a:xfrm>
            <a:off x="4418652" y="1"/>
            <a:ext cx="8078148" cy="136803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1" u="none" strike="noStrike" cap="none" spc="0" normalizeH="0" baseline="0">
              <a:ln>
                <a:noFill/>
              </a:ln>
              <a:solidFill>
                <a:srgbClr val="FFFFFF"/>
              </a:solidFill>
              <a:effectLst/>
              <a:uFillTx/>
              <a:latin typeface="Arvo"/>
              <a:ea typeface="Arvo"/>
              <a:cs typeface="Arvo"/>
              <a:sym typeface="Arvo"/>
            </a:endParaRPr>
          </a:p>
        </p:txBody>
      </p:sp>
      <p:pic>
        <p:nvPicPr>
          <p:cNvPr id="3" name="ArtsWave_Logo_1Color_White.png" descr="ArtsWave_Logo_1Color_White.png">
            <a:extLst>
              <a:ext uri="{FF2B5EF4-FFF2-40B4-BE49-F238E27FC236}">
                <a16:creationId xmlns:a16="http://schemas.microsoft.com/office/drawing/2014/main" id="{EAE3471D-26CE-CEDF-2E85-57253BD634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23954" y="6339071"/>
            <a:ext cx="460106" cy="290272"/>
          </a:xfrm>
          <a:prstGeom prst="rect">
            <a:avLst/>
          </a:prstGeom>
          <a:ln w="12700">
            <a:miter lim="400000"/>
          </a:ln>
        </p:spPr>
      </p:pic>
      <p:sp>
        <p:nvSpPr>
          <p:cNvPr id="5" name="HEADLINE">
            <a:extLst>
              <a:ext uri="{FF2B5EF4-FFF2-40B4-BE49-F238E27FC236}">
                <a16:creationId xmlns:a16="http://schemas.microsoft.com/office/drawing/2014/main" id="{07872C5B-92B1-1279-FA6A-9A449EAA6DDC}"/>
              </a:ext>
            </a:extLst>
          </p:cNvPr>
          <p:cNvSpPr txBox="1"/>
          <p:nvPr/>
        </p:nvSpPr>
        <p:spPr>
          <a:xfrm>
            <a:off x="5085429" y="598506"/>
            <a:ext cx="6438525" cy="41031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r>
              <a:rPr lang="en-US" sz="4800" i="1" baseline="0">
                <a:ln>
                  <a:solidFill>
                    <a:schemeClr val="bg2"/>
                  </a:solidFill>
                </a:ln>
                <a:solidFill>
                  <a:schemeClr val="bg2"/>
                </a:solidFill>
              </a:rPr>
              <a:t>WHY SHOULD I </a:t>
            </a:r>
            <a:r>
              <a:rPr lang="en-US" sz="4800" i="1" baseline="0">
                <a:ln>
                  <a:solidFill>
                    <a:schemeClr val="accent1"/>
                  </a:solidFill>
                </a:ln>
                <a:solidFill>
                  <a:schemeClr val="accent1"/>
                </a:solidFill>
              </a:rPr>
              <a:t>GIVE</a:t>
            </a:r>
            <a:r>
              <a:rPr lang="en-US" sz="4800" i="1" baseline="0">
                <a:ln>
                  <a:solidFill>
                    <a:schemeClr val="bg2"/>
                  </a:solidFill>
                </a:ln>
                <a:solidFill>
                  <a:schemeClr val="bg2"/>
                </a:solidFill>
              </a:rPr>
              <a:t>?</a:t>
            </a:r>
          </a:p>
        </p:txBody>
      </p:sp>
      <p:sp>
        <p:nvSpPr>
          <p:cNvPr id="10" name="TextBox 9">
            <a:extLst>
              <a:ext uri="{FF2B5EF4-FFF2-40B4-BE49-F238E27FC236}">
                <a16:creationId xmlns:a16="http://schemas.microsoft.com/office/drawing/2014/main" id="{4299B74C-BC56-4129-B9A9-98385707A30F}"/>
              </a:ext>
            </a:extLst>
          </p:cNvPr>
          <p:cNvSpPr txBox="1"/>
          <p:nvPr/>
        </p:nvSpPr>
        <p:spPr>
          <a:xfrm>
            <a:off x="6309565" y="1637052"/>
            <a:ext cx="6438525" cy="1138773"/>
          </a:xfrm>
          <a:prstGeom prst="rect">
            <a:avLst/>
          </a:prstGeom>
          <a:noFill/>
        </p:spPr>
        <p:txBody>
          <a:bodyPr wrap="square" rtlCol="0">
            <a:spAutoFit/>
          </a:bodyPr>
          <a:lstStyle/>
          <a:p>
            <a:r>
              <a:rPr lang="en-US" sz="2000">
                <a:solidFill>
                  <a:schemeClr val="bg1"/>
                </a:solidFill>
              </a:rPr>
              <a:t>Together, we’ve invested</a:t>
            </a:r>
          </a:p>
          <a:p>
            <a:r>
              <a:rPr lang="en-US" sz="2800" b="1">
                <a:solidFill>
                  <a:schemeClr val="bg1"/>
                </a:solidFill>
              </a:rPr>
              <a:t>$350+ million in the arts</a:t>
            </a:r>
          </a:p>
          <a:p>
            <a:r>
              <a:rPr lang="en-US" sz="2000">
                <a:solidFill>
                  <a:schemeClr val="bg1"/>
                </a:solidFill>
              </a:rPr>
              <a:t>growing a strong creative sector and region</a:t>
            </a:r>
          </a:p>
        </p:txBody>
      </p:sp>
      <p:pic>
        <p:nvPicPr>
          <p:cNvPr id="12" name="Picture 11" descr="Logo, icon&#10;&#10;Description automatically generated">
            <a:extLst>
              <a:ext uri="{FF2B5EF4-FFF2-40B4-BE49-F238E27FC236}">
                <a16:creationId xmlns:a16="http://schemas.microsoft.com/office/drawing/2014/main" id="{42E4F160-2E84-D42E-7E6B-42C72D08373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167482" y="1743529"/>
            <a:ext cx="941689" cy="941689"/>
          </a:xfrm>
          <a:prstGeom prst="rect">
            <a:avLst/>
          </a:prstGeom>
        </p:spPr>
      </p:pic>
      <p:sp>
        <p:nvSpPr>
          <p:cNvPr id="19" name="Rectangle 18">
            <a:extLst>
              <a:ext uri="{FF2B5EF4-FFF2-40B4-BE49-F238E27FC236}">
                <a16:creationId xmlns:a16="http://schemas.microsoft.com/office/drawing/2014/main" id="{63710878-7C55-1FCB-6037-4AE2E0532B26}"/>
              </a:ext>
            </a:extLst>
          </p:cNvPr>
          <p:cNvSpPr/>
          <p:nvPr/>
        </p:nvSpPr>
        <p:spPr>
          <a:xfrm>
            <a:off x="4776756" y="3196906"/>
            <a:ext cx="7920438" cy="1828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DA609D3-129F-D824-3E96-DA42D90D246D}"/>
              </a:ext>
            </a:extLst>
          </p:cNvPr>
          <p:cNvSpPr txBox="1"/>
          <p:nvPr/>
        </p:nvSpPr>
        <p:spPr>
          <a:xfrm>
            <a:off x="6309565" y="3633113"/>
            <a:ext cx="6438525" cy="830997"/>
          </a:xfrm>
          <a:prstGeom prst="rect">
            <a:avLst/>
          </a:prstGeom>
          <a:noFill/>
        </p:spPr>
        <p:txBody>
          <a:bodyPr wrap="square" lIns="91440" tIns="45720" rIns="91440" bIns="45720" rtlCol="0" anchor="t">
            <a:spAutoFit/>
          </a:bodyPr>
          <a:lstStyle/>
          <a:p>
            <a:r>
              <a:rPr lang="en-US" sz="2000">
                <a:solidFill>
                  <a:schemeClr val="bg1"/>
                </a:solidFill>
              </a:rPr>
              <a:t>Strong arts and culture are</a:t>
            </a:r>
          </a:p>
          <a:p>
            <a:r>
              <a:rPr lang="en-US" sz="2800" b="1">
                <a:solidFill>
                  <a:schemeClr val="bg1"/>
                </a:solidFill>
              </a:rPr>
              <a:t>tied to strong community support</a:t>
            </a:r>
          </a:p>
        </p:txBody>
      </p:sp>
      <p:pic>
        <p:nvPicPr>
          <p:cNvPr id="21" name="Picture 20" descr="Logo, icon&#10;&#10;Description automatically generated">
            <a:extLst>
              <a:ext uri="{FF2B5EF4-FFF2-40B4-BE49-F238E27FC236}">
                <a16:creationId xmlns:a16="http://schemas.microsoft.com/office/drawing/2014/main" id="{9D48D465-9E9A-9A4E-115E-504BB3A9FE9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167482" y="3572404"/>
            <a:ext cx="941689" cy="941689"/>
          </a:xfrm>
          <a:prstGeom prst="rect">
            <a:avLst/>
          </a:prstGeom>
        </p:spPr>
      </p:pic>
      <p:sp>
        <p:nvSpPr>
          <p:cNvPr id="22" name="Rectangle 21">
            <a:extLst>
              <a:ext uri="{FF2B5EF4-FFF2-40B4-BE49-F238E27FC236}">
                <a16:creationId xmlns:a16="http://schemas.microsoft.com/office/drawing/2014/main" id="{87C3A858-74AF-5D0F-4AA7-05255D92690C}"/>
              </a:ext>
            </a:extLst>
          </p:cNvPr>
          <p:cNvSpPr/>
          <p:nvPr/>
        </p:nvSpPr>
        <p:spPr>
          <a:xfrm>
            <a:off x="4776756" y="5025705"/>
            <a:ext cx="7920438" cy="19411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050C3C1-9C2D-9EB0-6AE7-B1249AEEC6C6}"/>
              </a:ext>
            </a:extLst>
          </p:cNvPr>
          <p:cNvSpPr txBox="1"/>
          <p:nvPr/>
        </p:nvSpPr>
        <p:spPr>
          <a:xfrm>
            <a:off x="6309565" y="5489969"/>
            <a:ext cx="5674495" cy="830997"/>
          </a:xfrm>
          <a:prstGeom prst="rect">
            <a:avLst/>
          </a:prstGeom>
          <a:noFill/>
        </p:spPr>
        <p:txBody>
          <a:bodyPr wrap="square" rtlCol="0">
            <a:spAutoFit/>
          </a:bodyPr>
          <a:lstStyle/>
          <a:p>
            <a:r>
              <a:rPr lang="en-US" sz="2000">
                <a:solidFill>
                  <a:schemeClr val="bg1"/>
                </a:solidFill>
              </a:rPr>
              <a:t>For 95 years, ArtsWave has been </a:t>
            </a:r>
          </a:p>
          <a:p>
            <a:r>
              <a:rPr lang="en-US" sz="2800" b="1">
                <a:solidFill>
                  <a:schemeClr val="bg1"/>
                </a:solidFill>
              </a:rPr>
              <a:t>the way Cincinnati funds its arts</a:t>
            </a:r>
            <a:endParaRPr lang="en-US" sz="2800" b="1" baseline="30000">
              <a:solidFill>
                <a:schemeClr val="bg1"/>
              </a:solidFill>
            </a:endParaRPr>
          </a:p>
        </p:txBody>
      </p:sp>
      <p:pic>
        <p:nvPicPr>
          <p:cNvPr id="26" name="Picture 25" descr="Logo, icon&#10;&#10;Description automatically generated">
            <a:extLst>
              <a:ext uri="{FF2B5EF4-FFF2-40B4-BE49-F238E27FC236}">
                <a16:creationId xmlns:a16="http://schemas.microsoft.com/office/drawing/2014/main" id="{511EE7D7-7DD0-80DB-1059-B62668D13AD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167482" y="5436572"/>
            <a:ext cx="941689" cy="941689"/>
          </a:xfrm>
          <a:prstGeom prst="rect">
            <a:avLst/>
          </a:prstGeom>
        </p:spPr>
      </p:pic>
      <p:sp>
        <p:nvSpPr>
          <p:cNvPr id="7" name="Rectangle 6">
            <a:extLst>
              <a:ext uri="{FF2B5EF4-FFF2-40B4-BE49-F238E27FC236}">
                <a16:creationId xmlns:a16="http://schemas.microsoft.com/office/drawing/2014/main" id="{DDCC0EC4-294F-11D2-2002-BE9CD9CEC447}"/>
              </a:ext>
            </a:extLst>
          </p:cNvPr>
          <p:cNvSpPr/>
          <p:nvPr/>
        </p:nvSpPr>
        <p:spPr>
          <a:xfrm>
            <a:off x="0" y="-24512"/>
            <a:ext cx="3672114" cy="6882512"/>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1" u="none" strike="noStrike" cap="none" spc="0" normalizeH="0" baseline="0">
              <a:ln>
                <a:noFill/>
              </a:ln>
              <a:solidFill>
                <a:srgbClr val="FFFFFF"/>
              </a:solidFill>
              <a:effectLst/>
              <a:uFillTx/>
              <a:latin typeface="Arvo"/>
              <a:ea typeface="Arvo"/>
              <a:cs typeface="Arvo"/>
              <a:sym typeface="Arvo"/>
            </a:endParaRPr>
          </a:p>
        </p:txBody>
      </p:sp>
      <p:pic>
        <p:nvPicPr>
          <p:cNvPr id="117" name="Image" descr="Image"/>
          <p:cNvPicPr>
            <a:picLocks noChangeAspect="1"/>
          </p:cNvPicPr>
          <p:nvPr/>
        </p:nvPicPr>
        <p:blipFill>
          <a:blip r:embed="rId5" cstate="screen">
            <a:extLst>
              <a:ext uri="{28A0092B-C50C-407E-A947-70E740481C1C}">
                <a14:useLocalDpi xmlns:a14="http://schemas.microsoft.com/office/drawing/2010/main"/>
              </a:ext>
            </a:extLst>
          </a:blip>
          <a:srcRect r="52699"/>
          <a:stretch>
            <a:fillRect/>
          </a:stretch>
        </p:blipFill>
        <p:spPr>
          <a:xfrm>
            <a:off x="10369" y="-322333"/>
            <a:ext cx="2875474" cy="7592590"/>
          </a:xfrm>
          <a:prstGeom prst="rect">
            <a:avLst/>
          </a:prstGeom>
          <a:ln w="12700">
            <a:miter lim="400000"/>
          </a:ln>
        </p:spPr>
      </p:pic>
      <p:pic>
        <p:nvPicPr>
          <p:cNvPr id="120" name="2022-07 Cincinnati Music Festival Outdoor Museum Washington Park Courtesy of AGAR (5).jpg" descr="2022-07 Cincinnati Music Festival Outdoor Museum Washington Park Courtesy of AGAR (5).jpg"/>
          <p:cNvPicPr>
            <a:picLocks noChangeAspect="1"/>
          </p:cNvPicPr>
          <p:nvPr/>
        </p:nvPicPr>
        <p:blipFill rotWithShape="1">
          <a:blip r:embed="rId6" cstate="screen">
            <a:extLst>
              <a:ext uri="{28A0092B-C50C-407E-A947-70E740481C1C}">
                <a14:useLocalDpi xmlns:a14="http://schemas.microsoft.com/office/drawing/2010/main"/>
              </a:ext>
            </a:extLst>
          </a:blip>
          <a:srcRect l="29076" t="21781" r="29076" b="13607"/>
          <a:stretch/>
        </p:blipFill>
        <p:spPr>
          <a:xfrm>
            <a:off x="1445725" y="0"/>
            <a:ext cx="3331031" cy="3429000"/>
          </a:xfrm>
          <a:prstGeom prst="rect">
            <a:avLst/>
          </a:prstGeom>
          <a:ln w="12700">
            <a:miter lim="400000"/>
          </a:ln>
        </p:spPr>
      </p:pic>
      <p:pic>
        <p:nvPicPr>
          <p:cNvPr id="9" name="Picture 8" descr="A picture containing person, nature&#10;&#10;Description automatically generated">
            <a:extLst>
              <a:ext uri="{FF2B5EF4-FFF2-40B4-BE49-F238E27FC236}">
                <a16:creationId xmlns:a16="http://schemas.microsoft.com/office/drawing/2014/main" id="{3EA395FC-C9C0-5252-523F-645A57FE0A7A}"/>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a:ext>
            </a:extLst>
          </a:blip>
          <a:srcRect l="29213" t="10222" r="12641" b="-6803"/>
          <a:stretch/>
        </p:blipFill>
        <p:spPr>
          <a:xfrm>
            <a:off x="1445725" y="3428999"/>
            <a:ext cx="3331031" cy="3688851"/>
          </a:xfrm>
          <a:prstGeom prst="rect">
            <a:avLst/>
          </a:prstGeom>
        </p:spPr>
      </p:pic>
      <p:pic>
        <p:nvPicPr>
          <p:cNvPr id="29" name="Picture 28">
            <a:extLst>
              <a:ext uri="{FF2B5EF4-FFF2-40B4-BE49-F238E27FC236}">
                <a16:creationId xmlns:a16="http://schemas.microsoft.com/office/drawing/2014/main" id="{146FFCD2-2A34-4DFE-FAA5-30DF77215341}"/>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253082" y="5922977"/>
            <a:ext cx="939766" cy="592277"/>
          </a:xfrm>
          <a:prstGeom prst="rect">
            <a:avLst/>
          </a:prstGeom>
        </p:spPr>
      </p:pic>
    </p:spTree>
    <p:extLst>
      <p:ext uri="{BB962C8B-B14F-4D97-AF65-F5344CB8AC3E}">
        <p14:creationId xmlns:p14="http://schemas.microsoft.com/office/powerpoint/2010/main" val="925246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12000" decel="88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0-#ppt_w/2"/>
                                          </p:val>
                                        </p:tav>
                                        <p:tav tm="100000">
                                          <p:val>
                                            <p:strVal val="#ppt_x"/>
                                          </p:val>
                                        </p:tav>
                                      </p:tavLst>
                                    </p:anim>
                                    <p:anim calcmode="lin" valueType="num">
                                      <p:cBhvr additive="base">
                                        <p:cTn id="8" dur="1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accel="12000" decel="8800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500" fill="hold"/>
                                        <p:tgtEl>
                                          <p:spTgt spid="16"/>
                                        </p:tgtEl>
                                        <p:attrNameLst>
                                          <p:attrName>ppt_x</p:attrName>
                                        </p:attrNameLst>
                                      </p:cBhvr>
                                      <p:tavLst>
                                        <p:tav tm="0">
                                          <p:val>
                                            <p:strVal val="0-#ppt_w/2"/>
                                          </p:val>
                                        </p:tav>
                                        <p:tav tm="100000">
                                          <p:val>
                                            <p:strVal val="#ppt_x"/>
                                          </p:val>
                                        </p:tav>
                                      </p:tavLst>
                                    </p:anim>
                                    <p:anim calcmode="lin" valueType="num">
                                      <p:cBhvr additive="base">
                                        <p:cTn id="12" dur="1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accel="14000" decel="8600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500" fill="hold"/>
                                        <p:tgtEl>
                                          <p:spTgt spid="10"/>
                                        </p:tgtEl>
                                        <p:attrNameLst>
                                          <p:attrName>ppt_x</p:attrName>
                                        </p:attrNameLst>
                                      </p:cBhvr>
                                      <p:tavLst>
                                        <p:tav tm="0">
                                          <p:val>
                                            <p:strVal val="0-#ppt_w/2"/>
                                          </p:val>
                                        </p:tav>
                                        <p:tav tm="100000">
                                          <p:val>
                                            <p:strVal val="#ppt_x"/>
                                          </p:val>
                                        </p:tav>
                                      </p:tavLst>
                                    </p:anim>
                                    <p:anim calcmode="lin" valueType="num">
                                      <p:cBhvr additive="base">
                                        <p:cTn id="18" dur="1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8" accel="14000" decel="8600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500" fill="hold"/>
                                        <p:tgtEl>
                                          <p:spTgt spid="12"/>
                                        </p:tgtEl>
                                        <p:attrNameLst>
                                          <p:attrName>ppt_x</p:attrName>
                                        </p:attrNameLst>
                                      </p:cBhvr>
                                      <p:tavLst>
                                        <p:tav tm="0">
                                          <p:val>
                                            <p:strVal val="0-#ppt_w/2"/>
                                          </p:val>
                                        </p:tav>
                                        <p:tav tm="100000">
                                          <p:val>
                                            <p:strVal val="#ppt_x"/>
                                          </p:val>
                                        </p:tav>
                                      </p:tavLst>
                                    </p:anim>
                                    <p:anim calcmode="lin" valueType="num">
                                      <p:cBhvr additive="base">
                                        <p:cTn id="22" dur="1500" fill="hold"/>
                                        <p:tgtEl>
                                          <p:spTgt spid="12"/>
                                        </p:tgtEl>
                                        <p:attrNameLst>
                                          <p:attrName>ppt_y</p:attrName>
                                        </p:attrNameLst>
                                      </p:cBhvr>
                                      <p:tavLst>
                                        <p:tav tm="0">
                                          <p:val>
                                            <p:strVal val="#ppt_y"/>
                                          </p:val>
                                        </p:tav>
                                        <p:tav tm="100000">
                                          <p:val>
                                            <p:strVal val="#ppt_y"/>
                                          </p:val>
                                        </p:tav>
                                      </p:tavLst>
                                    </p:anim>
                                  </p:childTnLst>
                                </p:cTn>
                              </p:par>
                              <p:par>
                                <p:cTn id="23" presetID="2" presetClass="entr" presetSubtype="8" accel="14000" decel="8600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1500" fill="hold"/>
                                        <p:tgtEl>
                                          <p:spTgt spid="18"/>
                                        </p:tgtEl>
                                        <p:attrNameLst>
                                          <p:attrName>ppt_x</p:attrName>
                                        </p:attrNameLst>
                                      </p:cBhvr>
                                      <p:tavLst>
                                        <p:tav tm="0">
                                          <p:val>
                                            <p:strVal val="0-#ppt_w/2"/>
                                          </p:val>
                                        </p:tav>
                                        <p:tav tm="100000">
                                          <p:val>
                                            <p:strVal val="#ppt_x"/>
                                          </p:val>
                                        </p:tav>
                                      </p:tavLst>
                                    </p:anim>
                                    <p:anim calcmode="lin" valueType="num">
                                      <p:cBhvr additive="base">
                                        <p:cTn id="26" dur="1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accel="14000" decel="8600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1500" fill="hold"/>
                                        <p:tgtEl>
                                          <p:spTgt spid="20"/>
                                        </p:tgtEl>
                                        <p:attrNameLst>
                                          <p:attrName>ppt_x</p:attrName>
                                        </p:attrNameLst>
                                      </p:cBhvr>
                                      <p:tavLst>
                                        <p:tav tm="0">
                                          <p:val>
                                            <p:strVal val="0-#ppt_w/2"/>
                                          </p:val>
                                        </p:tav>
                                        <p:tav tm="100000">
                                          <p:val>
                                            <p:strVal val="#ppt_x"/>
                                          </p:val>
                                        </p:tav>
                                      </p:tavLst>
                                    </p:anim>
                                    <p:anim calcmode="lin" valueType="num">
                                      <p:cBhvr additive="base">
                                        <p:cTn id="32" dur="1500" fill="hold"/>
                                        <p:tgtEl>
                                          <p:spTgt spid="20"/>
                                        </p:tgtEl>
                                        <p:attrNameLst>
                                          <p:attrName>ppt_y</p:attrName>
                                        </p:attrNameLst>
                                      </p:cBhvr>
                                      <p:tavLst>
                                        <p:tav tm="0">
                                          <p:val>
                                            <p:strVal val="#ppt_y"/>
                                          </p:val>
                                        </p:tav>
                                        <p:tav tm="100000">
                                          <p:val>
                                            <p:strVal val="#ppt_y"/>
                                          </p:val>
                                        </p:tav>
                                      </p:tavLst>
                                    </p:anim>
                                  </p:childTnLst>
                                </p:cTn>
                              </p:par>
                              <p:par>
                                <p:cTn id="33" presetID="2" presetClass="entr" presetSubtype="8" accel="14000" decel="8600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1500" fill="hold"/>
                                        <p:tgtEl>
                                          <p:spTgt spid="21"/>
                                        </p:tgtEl>
                                        <p:attrNameLst>
                                          <p:attrName>ppt_x</p:attrName>
                                        </p:attrNameLst>
                                      </p:cBhvr>
                                      <p:tavLst>
                                        <p:tav tm="0">
                                          <p:val>
                                            <p:strVal val="0-#ppt_w/2"/>
                                          </p:val>
                                        </p:tav>
                                        <p:tav tm="100000">
                                          <p:val>
                                            <p:strVal val="#ppt_x"/>
                                          </p:val>
                                        </p:tav>
                                      </p:tavLst>
                                    </p:anim>
                                    <p:anim calcmode="lin" valueType="num">
                                      <p:cBhvr additive="base">
                                        <p:cTn id="36" dur="1500" fill="hold"/>
                                        <p:tgtEl>
                                          <p:spTgt spid="21"/>
                                        </p:tgtEl>
                                        <p:attrNameLst>
                                          <p:attrName>ppt_y</p:attrName>
                                        </p:attrNameLst>
                                      </p:cBhvr>
                                      <p:tavLst>
                                        <p:tav tm="0">
                                          <p:val>
                                            <p:strVal val="#ppt_y"/>
                                          </p:val>
                                        </p:tav>
                                        <p:tav tm="100000">
                                          <p:val>
                                            <p:strVal val="#ppt_y"/>
                                          </p:val>
                                        </p:tav>
                                      </p:tavLst>
                                    </p:anim>
                                  </p:childTnLst>
                                </p:cTn>
                              </p:par>
                              <p:par>
                                <p:cTn id="37" presetID="2" presetClass="entr" presetSubtype="8" accel="14000" decel="8600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1500" fill="hold"/>
                                        <p:tgtEl>
                                          <p:spTgt spid="19"/>
                                        </p:tgtEl>
                                        <p:attrNameLst>
                                          <p:attrName>ppt_x</p:attrName>
                                        </p:attrNameLst>
                                      </p:cBhvr>
                                      <p:tavLst>
                                        <p:tav tm="0">
                                          <p:val>
                                            <p:strVal val="0-#ppt_w/2"/>
                                          </p:val>
                                        </p:tav>
                                        <p:tav tm="100000">
                                          <p:val>
                                            <p:strVal val="#ppt_x"/>
                                          </p:val>
                                        </p:tav>
                                      </p:tavLst>
                                    </p:anim>
                                    <p:anim calcmode="lin" valueType="num">
                                      <p:cBhvr additive="base">
                                        <p:cTn id="40" dur="1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accel="14000" decel="8600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1500" fill="hold"/>
                                        <p:tgtEl>
                                          <p:spTgt spid="25"/>
                                        </p:tgtEl>
                                        <p:attrNameLst>
                                          <p:attrName>ppt_x</p:attrName>
                                        </p:attrNameLst>
                                      </p:cBhvr>
                                      <p:tavLst>
                                        <p:tav tm="0">
                                          <p:val>
                                            <p:strVal val="0-#ppt_w/2"/>
                                          </p:val>
                                        </p:tav>
                                        <p:tav tm="100000">
                                          <p:val>
                                            <p:strVal val="#ppt_x"/>
                                          </p:val>
                                        </p:tav>
                                      </p:tavLst>
                                    </p:anim>
                                    <p:anim calcmode="lin" valueType="num">
                                      <p:cBhvr additive="base">
                                        <p:cTn id="46" dur="1500" fill="hold"/>
                                        <p:tgtEl>
                                          <p:spTgt spid="25"/>
                                        </p:tgtEl>
                                        <p:attrNameLst>
                                          <p:attrName>ppt_y</p:attrName>
                                        </p:attrNameLst>
                                      </p:cBhvr>
                                      <p:tavLst>
                                        <p:tav tm="0">
                                          <p:val>
                                            <p:strVal val="#ppt_y"/>
                                          </p:val>
                                        </p:tav>
                                        <p:tav tm="100000">
                                          <p:val>
                                            <p:strVal val="#ppt_y"/>
                                          </p:val>
                                        </p:tav>
                                      </p:tavLst>
                                    </p:anim>
                                  </p:childTnLst>
                                </p:cTn>
                              </p:par>
                              <p:par>
                                <p:cTn id="47" presetID="2" presetClass="entr" presetSubtype="8" accel="14000" decel="8600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1500" fill="hold"/>
                                        <p:tgtEl>
                                          <p:spTgt spid="22"/>
                                        </p:tgtEl>
                                        <p:attrNameLst>
                                          <p:attrName>ppt_x</p:attrName>
                                        </p:attrNameLst>
                                      </p:cBhvr>
                                      <p:tavLst>
                                        <p:tav tm="0">
                                          <p:val>
                                            <p:strVal val="0-#ppt_w/2"/>
                                          </p:val>
                                        </p:tav>
                                        <p:tav tm="100000">
                                          <p:val>
                                            <p:strVal val="#ppt_x"/>
                                          </p:val>
                                        </p:tav>
                                      </p:tavLst>
                                    </p:anim>
                                    <p:anim calcmode="lin" valueType="num">
                                      <p:cBhvr additive="base">
                                        <p:cTn id="50" dur="1500" fill="hold"/>
                                        <p:tgtEl>
                                          <p:spTgt spid="22"/>
                                        </p:tgtEl>
                                        <p:attrNameLst>
                                          <p:attrName>ppt_y</p:attrName>
                                        </p:attrNameLst>
                                      </p:cBhvr>
                                      <p:tavLst>
                                        <p:tav tm="0">
                                          <p:val>
                                            <p:strVal val="#ppt_y"/>
                                          </p:val>
                                        </p:tav>
                                        <p:tav tm="100000">
                                          <p:val>
                                            <p:strVal val="#ppt_y"/>
                                          </p:val>
                                        </p:tav>
                                      </p:tavLst>
                                    </p:anim>
                                  </p:childTnLst>
                                </p:cTn>
                              </p:par>
                              <p:par>
                                <p:cTn id="51" presetID="2" presetClass="entr" presetSubtype="8" accel="14000" decel="8600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1500" fill="hold"/>
                                        <p:tgtEl>
                                          <p:spTgt spid="26"/>
                                        </p:tgtEl>
                                        <p:attrNameLst>
                                          <p:attrName>ppt_x</p:attrName>
                                        </p:attrNameLst>
                                      </p:cBhvr>
                                      <p:tavLst>
                                        <p:tav tm="0">
                                          <p:val>
                                            <p:strVal val="0-#ppt_w/2"/>
                                          </p:val>
                                        </p:tav>
                                        <p:tav tm="100000">
                                          <p:val>
                                            <p:strVal val="#ppt_x"/>
                                          </p:val>
                                        </p:tav>
                                      </p:tavLst>
                                    </p:anim>
                                    <p:anim calcmode="lin" valueType="num">
                                      <p:cBhvr additive="base">
                                        <p:cTn id="54" dur="1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animBg="1"/>
      <p:bldP spid="5" grpId="0" animBg="1"/>
      <p:bldP spid="10" grpId="0"/>
      <p:bldP spid="19" grpId="0" animBg="1"/>
      <p:bldP spid="20" grpId="0"/>
      <p:bldP spid="22" grpId="0" animBg="1"/>
      <p:bldP spid="25" grpId="0"/>
    </p:bldLst>
  </p:timing>
</p:sld>
</file>

<file path=ppt/theme/theme1.xml><?xml version="1.0" encoding="utf-8"?>
<a:theme xmlns:a="http://schemas.openxmlformats.org/drawingml/2006/main" name="3_Office Theme">
  <a:themeElements>
    <a:clrScheme name="ArtsWave Branding">
      <a:dk1>
        <a:srgbClr val="111921"/>
      </a:dk1>
      <a:lt1>
        <a:srgbClr val="FFFFFF"/>
      </a:lt1>
      <a:dk2>
        <a:srgbClr val="F23A30"/>
      </a:dk2>
      <a:lt2>
        <a:srgbClr val="4C008E"/>
      </a:lt2>
      <a:accent1>
        <a:srgbClr val="FFB81C"/>
      </a:accent1>
      <a:accent2>
        <a:srgbClr val="05C3DE"/>
      </a:accent2>
      <a:accent3>
        <a:srgbClr val="FE8F1D"/>
      </a:accent3>
      <a:accent4>
        <a:srgbClr val="006AC6"/>
      </a:accent4>
      <a:accent5>
        <a:srgbClr val="75787B"/>
      </a:accent5>
      <a:accent6>
        <a:srgbClr val="EE3E39"/>
      </a:accent6>
      <a:hlink>
        <a:srgbClr val="EE3E39"/>
      </a:hlink>
      <a:folHlink>
        <a:srgbClr val="4B0A8D"/>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9283068-6ed8-4c11-9875-f054eb9b9fdd">
      <UserInfo>
        <DisplayName>Alecia Kintner</DisplayName>
        <AccountId>16</AccountId>
        <AccountType/>
      </UserInfo>
      <UserInfo>
        <DisplayName>DevTeam Members</DisplayName>
        <AccountId>4860</AccountId>
        <AccountType/>
      </UserInfo>
      <UserInfo>
        <DisplayName>Zach Moning</DisplayName>
        <AccountId>636</AccountId>
        <AccountType/>
      </UserInfo>
    </SharedWithUsers>
    <TaxCatchAll xmlns="99283068-6ed8-4c11-9875-f054eb9b9fdd" xsi:nil="true"/>
    <lcf76f155ced4ddcb4097134ff3c332f xmlns="8d8f82d9-d9f8-4678-956d-b91153ed765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9842C4D8E4B4B429FD970EB51E4F956" ma:contentTypeVersion="14" ma:contentTypeDescription="Create a new document." ma:contentTypeScope="" ma:versionID="d4be98c1dac78680339d477be256304d">
  <xsd:schema xmlns:xsd="http://www.w3.org/2001/XMLSchema" xmlns:xs="http://www.w3.org/2001/XMLSchema" xmlns:p="http://schemas.microsoft.com/office/2006/metadata/properties" xmlns:ns2="8d8f82d9-d9f8-4678-956d-b91153ed7655" xmlns:ns3="99283068-6ed8-4c11-9875-f054eb9b9fdd" targetNamespace="http://schemas.microsoft.com/office/2006/metadata/properties" ma:root="true" ma:fieldsID="2251d8aef40da3727887f0dc1224f32e" ns2:_="" ns3:_="">
    <xsd:import namespace="8d8f82d9-d9f8-4678-956d-b91153ed7655"/>
    <xsd:import namespace="99283068-6ed8-4c11-9875-f054eb9b9fd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8f82d9-d9f8-4678-956d-b91153ed76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93c75d4-feb0-4c1f-9bf7-315d506cbec4"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9283068-6ed8-4c11-9875-f054eb9b9fd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b2f002e4-aee2-4ca9-81c5-f567b7558d3c}" ma:internalName="TaxCatchAll" ma:showField="CatchAllData" ma:web="99283068-6ed8-4c11-9875-f054eb9b9f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3C8F4C-1C5F-43B3-BA4F-664F29836227}">
  <ds:schemaRefs>
    <ds:schemaRef ds:uri="http://www.w3.org/XML/1998/namespace"/>
    <ds:schemaRef ds:uri="http://purl.org/dc/terms/"/>
    <ds:schemaRef ds:uri="99283068-6ed8-4c11-9875-f054eb9b9fdd"/>
    <ds:schemaRef ds:uri="8d8f82d9-d9f8-4678-956d-b91153ed7655"/>
    <ds:schemaRef ds:uri="http://schemas.microsoft.com/office/2006/documentManagement/types"/>
    <ds:schemaRef ds:uri="http://purl.org/dc/dcmitype/"/>
    <ds:schemaRef ds:uri="http://schemas.microsoft.com/office/2006/metadata/properties"/>
    <ds:schemaRef ds:uri="http://schemas.microsoft.com/office/infopath/2007/PartnerControls"/>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B1946088-11E7-40F5-B2B3-EFD2CCC99BE2}">
  <ds:schemaRefs>
    <ds:schemaRef ds:uri="http://schemas.microsoft.com/sharepoint/v3/contenttype/forms"/>
  </ds:schemaRefs>
</ds:datastoreItem>
</file>

<file path=customXml/itemProps3.xml><?xml version="1.0" encoding="utf-8"?>
<ds:datastoreItem xmlns:ds="http://schemas.openxmlformats.org/officeDocument/2006/customXml" ds:itemID="{4584E8C9-D1D5-4B77-96C1-B44BE7C1D4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8f82d9-d9f8-4678-956d-b91153ed7655"/>
    <ds:schemaRef ds:uri="99283068-6ed8-4c11-9875-f054eb9b9f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TotalTime>
  <Words>1733</Words>
  <Application>Microsoft Office PowerPoint</Application>
  <PresentationFormat>Widescreen</PresentationFormat>
  <Paragraphs>212</Paragraphs>
  <Slides>18</Slides>
  <Notes>18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Arvo</vt:lpstr>
      <vt:lpstr>Arial</vt:lpstr>
      <vt:lpstr>Century Gothic</vt:lpstr>
      <vt:lpstr>Heebo</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dc:title>
  <dc:creator>Zach Wooldridge</dc:creator>
  <cp:lastModifiedBy>Ryan Strand</cp:lastModifiedBy>
  <cp:revision>3</cp:revision>
  <cp:lastPrinted>2021-12-14T18:36:46Z</cp:lastPrinted>
  <dcterms:created xsi:type="dcterms:W3CDTF">2019-05-02T17:21:43Z</dcterms:created>
  <dcterms:modified xsi:type="dcterms:W3CDTF">2023-02-13T14:23:23Z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0x01010049842C4D8E4B4B429FD970EB51E4F956</vt:lpwstr>
  </property>
  <property fmtid="{D5CDD505-2E9C-101B-9397-08002B2CF9AE}" pid="3" name="MediaServiceImageTags">
    <vt:lpwstr/>
  </property>
</Properties>
</file>