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6" r:id="rId5"/>
  </p:sldMasterIdLst>
  <p:sldIdLst>
    <p:sldId id="851" r:id="rId6"/>
    <p:sldId id="256" r:id="rId7"/>
    <p:sldId id="853" r:id="rId8"/>
    <p:sldId id="852" r:id="rId9"/>
    <p:sldId id="854" r:id="rId10"/>
    <p:sldId id="257" r:id="rId11"/>
  </p:sldIdLst>
  <p:sldSz cx="16459200" cy="10972800"/>
  <p:notesSz cx="10210800" cy="15697200"/>
  <p:defaultTextStyle>
    <a:defPPr>
      <a:defRPr lang="en-US"/>
    </a:defPPr>
    <a:lvl1pPr marL="0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1pPr>
    <a:lvl2pPr marL="703356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2pPr>
    <a:lvl3pPr marL="1406713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3pPr>
    <a:lvl4pPr marL="2110069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4pPr>
    <a:lvl5pPr marL="2813426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5pPr>
    <a:lvl6pPr marL="3516782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6pPr>
    <a:lvl7pPr marL="4220139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7pPr>
    <a:lvl8pPr marL="4923495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8pPr>
    <a:lvl9pPr marL="5626852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9CBFB-3B0F-45ED-9C93-7831633662D5}" v="4" dt="2023-06-07T19:20:54.431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Buening" userId="0b4dd2b2-9f84-47e1-bc78-5836b011fc65" providerId="ADAL" clId="{A087EEC6-D691-4DD4-94DE-8C9FC4514216}"/>
    <pc:docChg chg="undo redo custSel addSld delSld modSld sldOrd">
      <pc:chgData name="Jonathan Buening" userId="0b4dd2b2-9f84-47e1-bc78-5836b011fc65" providerId="ADAL" clId="{A087EEC6-D691-4DD4-94DE-8C9FC4514216}" dt="2023-04-20T19:51:40.107" v="212" actId="1076"/>
      <pc:docMkLst>
        <pc:docMk/>
      </pc:docMkLst>
      <pc:sldChg chg="modSp mod">
        <pc:chgData name="Jonathan Buening" userId="0b4dd2b2-9f84-47e1-bc78-5836b011fc65" providerId="ADAL" clId="{A087EEC6-D691-4DD4-94DE-8C9FC4514216}" dt="2023-02-09T19:21:08.071" v="182" actId="404"/>
        <pc:sldMkLst>
          <pc:docMk/>
          <pc:sldMk cId="3984583054" sldId="256"/>
        </pc:sldMkLst>
        <pc:spChg chg="mod">
          <ac:chgData name="Jonathan Buening" userId="0b4dd2b2-9f84-47e1-bc78-5836b011fc65" providerId="ADAL" clId="{A087EEC6-D691-4DD4-94DE-8C9FC4514216}" dt="2023-02-09T19:20:37.404" v="179" actId="1035"/>
          <ac:spMkLst>
            <pc:docMk/>
            <pc:sldMk cId="3984583054" sldId="256"/>
            <ac:spMk id="6" creationId="{BD064C27-B6AD-2658-2D00-F4F210CBFFF7}"/>
          </ac:spMkLst>
        </pc:spChg>
        <pc:graphicFrameChg chg="mod modGraphic">
          <ac:chgData name="Jonathan Buening" userId="0b4dd2b2-9f84-47e1-bc78-5836b011fc65" providerId="ADAL" clId="{A087EEC6-D691-4DD4-94DE-8C9FC4514216}" dt="2023-02-09T19:20:59.971" v="180" actId="404"/>
          <ac:graphicFrameMkLst>
            <pc:docMk/>
            <pc:sldMk cId="3984583054" sldId="256"/>
            <ac:graphicFrameMk id="8" creationId="{57857028-F8AC-5F36-2488-3800C70A4107}"/>
          </ac:graphicFrameMkLst>
        </pc:graphicFrameChg>
        <pc:graphicFrameChg chg="mod modGraphic">
          <ac:chgData name="Jonathan Buening" userId="0b4dd2b2-9f84-47e1-bc78-5836b011fc65" providerId="ADAL" clId="{A087EEC6-D691-4DD4-94DE-8C9FC4514216}" dt="2023-02-09T19:21:08.071" v="182" actId="404"/>
          <ac:graphicFrameMkLst>
            <pc:docMk/>
            <pc:sldMk cId="3984583054" sldId="256"/>
            <ac:graphicFrameMk id="9" creationId="{9B4729CA-12D5-35E6-2204-CB290A9D2DFA}"/>
          </ac:graphicFrameMkLst>
        </pc:graphicFrameChg>
        <pc:graphicFrameChg chg="mod modGraphic">
          <ac:chgData name="Jonathan Buening" userId="0b4dd2b2-9f84-47e1-bc78-5836b011fc65" providerId="ADAL" clId="{A087EEC6-D691-4DD4-94DE-8C9FC4514216}" dt="2023-02-09T19:21:04.647" v="181" actId="404"/>
          <ac:graphicFrameMkLst>
            <pc:docMk/>
            <pc:sldMk cId="3984583054" sldId="256"/>
            <ac:graphicFrameMk id="10" creationId="{B39B9EEB-C012-904B-FC10-0C567887E09E}"/>
          </ac:graphicFrameMkLst>
        </pc:graphicFrameChg>
        <pc:picChg chg="mod">
          <ac:chgData name="Jonathan Buening" userId="0b4dd2b2-9f84-47e1-bc78-5836b011fc65" providerId="ADAL" clId="{A087EEC6-D691-4DD4-94DE-8C9FC4514216}" dt="2023-02-09T19:20:30.621" v="177" actId="1036"/>
          <ac:picMkLst>
            <pc:docMk/>
            <pc:sldMk cId="3984583054" sldId="256"/>
            <ac:picMk id="5" creationId="{06B06FDA-341E-A543-CDDF-27EA6B32320B}"/>
          </ac:picMkLst>
        </pc:picChg>
      </pc:sldChg>
      <pc:sldChg chg="addSp delSp modSp mod">
        <pc:chgData name="Jonathan Buening" userId="0b4dd2b2-9f84-47e1-bc78-5836b011fc65" providerId="ADAL" clId="{A087EEC6-D691-4DD4-94DE-8C9FC4514216}" dt="2023-02-09T19:24:42.495" v="197" actId="1036"/>
        <pc:sldMkLst>
          <pc:docMk/>
          <pc:sldMk cId="3831516159" sldId="257"/>
        </pc:sldMkLst>
        <pc:spChg chg="add mod">
          <ac:chgData name="Jonathan Buening" userId="0b4dd2b2-9f84-47e1-bc78-5836b011fc65" providerId="ADAL" clId="{A087EEC6-D691-4DD4-94DE-8C9FC4514216}" dt="2023-02-09T19:24:28.548" v="195"/>
          <ac:spMkLst>
            <pc:docMk/>
            <pc:sldMk cId="3831516159" sldId="257"/>
            <ac:spMk id="3" creationId="{B28E8597-D7FE-E85A-CF94-985F700F1673}"/>
          </ac:spMkLst>
        </pc:spChg>
        <pc:spChg chg="del mod">
          <ac:chgData name="Jonathan Buening" userId="0b4dd2b2-9f84-47e1-bc78-5836b011fc65" providerId="ADAL" clId="{A087EEC6-D691-4DD4-94DE-8C9FC4514216}" dt="2023-02-09T19:24:22.812" v="194" actId="478"/>
          <ac:spMkLst>
            <pc:docMk/>
            <pc:sldMk cId="3831516159" sldId="257"/>
            <ac:spMk id="6" creationId="{BD064C27-B6AD-2658-2D00-F4F210CBFFF7}"/>
          </ac:spMkLst>
        </pc:spChg>
        <pc:graphicFrameChg chg="mod modGraphic">
          <ac:chgData name="Jonathan Buening" userId="0b4dd2b2-9f84-47e1-bc78-5836b011fc65" providerId="ADAL" clId="{A087EEC6-D691-4DD4-94DE-8C9FC4514216}" dt="2023-02-09T19:24:42.495" v="197" actId="1036"/>
          <ac:graphicFrameMkLst>
            <pc:docMk/>
            <pc:sldMk cId="3831516159" sldId="257"/>
            <ac:graphicFrameMk id="8" creationId="{57857028-F8AC-5F36-2488-3800C70A4107}"/>
          </ac:graphicFrameMkLst>
        </pc:graphicFrameChg>
        <pc:graphicFrameChg chg="mod modGraphic">
          <ac:chgData name="Jonathan Buening" userId="0b4dd2b2-9f84-47e1-bc78-5836b011fc65" providerId="ADAL" clId="{A087EEC6-D691-4DD4-94DE-8C9FC4514216}" dt="2023-02-09T19:24:42.495" v="197" actId="1036"/>
          <ac:graphicFrameMkLst>
            <pc:docMk/>
            <pc:sldMk cId="3831516159" sldId="257"/>
            <ac:graphicFrameMk id="9" creationId="{9B4729CA-12D5-35E6-2204-CB290A9D2DFA}"/>
          </ac:graphicFrameMkLst>
        </pc:graphicFrameChg>
        <pc:graphicFrameChg chg="mod modGraphic">
          <ac:chgData name="Jonathan Buening" userId="0b4dd2b2-9f84-47e1-bc78-5836b011fc65" providerId="ADAL" clId="{A087EEC6-D691-4DD4-94DE-8C9FC4514216}" dt="2023-02-09T19:24:42.495" v="197" actId="1036"/>
          <ac:graphicFrameMkLst>
            <pc:docMk/>
            <pc:sldMk cId="3831516159" sldId="257"/>
            <ac:graphicFrameMk id="10" creationId="{B39B9EEB-C012-904B-FC10-0C567887E09E}"/>
          </ac:graphicFrameMkLst>
        </pc:graphicFrameChg>
        <pc:picChg chg="add mod">
          <ac:chgData name="Jonathan Buening" userId="0b4dd2b2-9f84-47e1-bc78-5836b011fc65" providerId="ADAL" clId="{A087EEC6-D691-4DD4-94DE-8C9FC4514216}" dt="2023-02-09T19:24:28.548" v="195"/>
          <ac:picMkLst>
            <pc:docMk/>
            <pc:sldMk cId="3831516159" sldId="257"/>
            <ac:picMk id="2" creationId="{37D32783-4A5E-E6D3-B699-79E6FA99779F}"/>
          </ac:picMkLst>
        </pc:picChg>
        <pc:picChg chg="del">
          <ac:chgData name="Jonathan Buening" userId="0b4dd2b2-9f84-47e1-bc78-5836b011fc65" providerId="ADAL" clId="{A087EEC6-D691-4DD4-94DE-8C9FC4514216}" dt="2023-02-09T19:24:22.812" v="194" actId="478"/>
          <ac:picMkLst>
            <pc:docMk/>
            <pc:sldMk cId="3831516159" sldId="257"/>
            <ac:picMk id="5" creationId="{06B06FDA-341E-A543-CDDF-27EA6B32320B}"/>
          </ac:picMkLst>
        </pc:picChg>
      </pc:sldChg>
      <pc:sldChg chg="modSp mod">
        <pc:chgData name="Jonathan Buening" userId="0b4dd2b2-9f84-47e1-bc78-5836b011fc65" providerId="ADAL" clId="{A087EEC6-D691-4DD4-94DE-8C9FC4514216}" dt="2023-02-09T19:07:39.348" v="37" actId="1037"/>
        <pc:sldMkLst>
          <pc:docMk/>
          <pc:sldMk cId="1761763133" sldId="851"/>
        </pc:sldMkLst>
        <pc:spChg chg="mod">
          <ac:chgData name="Jonathan Buening" userId="0b4dd2b2-9f84-47e1-bc78-5836b011fc65" providerId="ADAL" clId="{A087EEC6-D691-4DD4-94DE-8C9FC4514216}" dt="2023-02-09T19:06:52.266" v="15" actId="1076"/>
          <ac:spMkLst>
            <pc:docMk/>
            <pc:sldMk cId="1761763133" sldId="851"/>
            <ac:spMk id="5" creationId="{3DCFE0CC-8923-CD5E-4D17-5BA06DFF3120}"/>
          </ac:spMkLst>
        </pc:spChg>
        <pc:spChg chg="mod">
          <ac:chgData name="Jonathan Buening" userId="0b4dd2b2-9f84-47e1-bc78-5836b011fc65" providerId="ADAL" clId="{A087EEC6-D691-4DD4-94DE-8C9FC4514216}" dt="2023-02-09T19:07:22.285" v="22" actId="1036"/>
          <ac:spMkLst>
            <pc:docMk/>
            <pc:sldMk cId="1761763133" sldId="851"/>
            <ac:spMk id="28" creationId="{8BD80F42-C540-5EA3-8633-7B03657B2CE3}"/>
          </ac:spMkLst>
        </pc:spChg>
        <pc:picChg chg="mod">
          <ac:chgData name="Jonathan Buening" userId="0b4dd2b2-9f84-47e1-bc78-5836b011fc65" providerId="ADAL" clId="{A087EEC6-D691-4DD4-94DE-8C9FC4514216}" dt="2023-02-09T19:06:32.280" v="13" actId="14100"/>
          <ac:picMkLst>
            <pc:docMk/>
            <pc:sldMk cId="1761763133" sldId="851"/>
            <ac:picMk id="3" creationId="{48F05735-063F-7CBC-8789-4999DAB10590}"/>
          </ac:picMkLst>
        </pc:picChg>
        <pc:picChg chg="mod">
          <ac:chgData name="Jonathan Buening" userId="0b4dd2b2-9f84-47e1-bc78-5836b011fc65" providerId="ADAL" clId="{A087EEC6-D691-4DD4-94DE-8C9FC4514216}" dt="2023-02-09T19:07:39.348" v="37" actId="1037"/>
          <ac:picMkLst>
            <pc:docMk/>
            <pc:sldMk cId="1761763133" sldId="851"/>
            <ac:picMk id="30" creationId="{3CE9A4DC-5449-BB88-C3E9-38C7081BFA56}"/>
          </ac:picMkLst>
        </pc:picChg>
      </pc:sldChg>
      <pc:sldChg chg="add del ord">
        <pc:chgData name="Jonathan Buening" userId="0b4dd2b2-9f84-47e1-bc78-5836b011fc65" providerId="ADAL" clId="{A087EEC6-D691-4DD4-94DE-8C9FC4514216}" dt="2023-02-15T19:14:00.273" v="201" actId="47"/>
        <pc:sldMkLst>
          <pc:docMk/>
          <pc:sldMk cId="2158545580" sldId="852"/>
        </pc:sldMkLst>
      </pc:sldChg>
      <pc:sldChg chg="addSp delSp modSp new mod">
        <pc:chgData name="Jonathan Buening" userId="0b4dd2b2-9f84-47e1-bc78-5836b011fc65" providerId="ADAL" clId="{A087EEC6-D691-4DD4-94DE-8C9FC4514216}" dt="2023-04-20T19:51:40.107" v="212" actId="1076"/>
        <pc:sldMkLst>
          <pc:docMk/>
          <pc:sldMk cId="2636933567" sldId="852"/>
        </pc:sldMkLst>
        <pc:spChg chg="del">
          <ac:chgData name="Jonathan Buening" userId="0b4dd2b2-9f84-47e1-bc78-5836b011fc65" providerId="ADAL" clId="{A087EEC6-D691-4DD4-94DE-8C9FC4514216}" dt="2023-04-20T19:50:55.574" v="203" actId="478"/>
          <ac:spMkLst>
            <pc:docMk/>
            <pc:sldMk cId="2636933567" sldId="852"/>
            <ac:spMk id="2" creationId="{D00F3F36-FA83-81E3-EA25-B1AF24B0F4B9}"/>
          </ac:spMkLst>
        </pc:spChg>
        <pc:spChg chg="del">
          <ac:chgData name="Jonathan Buening" userId="0b4dd2b2-9f84-47e1-bc78-5836b011fc65" providerId="ADAL" clId="{A087EEC6-D691-4DD4-94DE-8C9FC4514216}" dt="2023-04-20T19:50:56.839" v="204" actId="478"/>
          <ac:spMkLst>
            <pc:docMk/>
            <pc:sldMk cId="2636933567" sldId="852"/>
            <ac:spMk id="3" creationId="{02CD582B-8765-50D4-A10D-1DB289B7E388}"/>
          </ac:spMkLst>
        </pc:spChg>
        <pc:picChg chg="add mod">
          <ac:chgData name="Jonathan Buening" userId="0b4dd2b2-9f84-47e1-bc78-5836b011fc65" providerId="ADAL" clId="{A087EEC6-D691-4DD4-94DE-8C9FC4514216}" dt="2023-04-20T19:51:32.356" v="211" actId="1076"/>
          <ac:picMkLst>
            <pc:docMk/>
            <pc:sldMk cId="2636933567" sldId="852"/>
            <ac:picMk id="4" creationId="{8C288D1F-AFEA-AF5F-97FB-1504E08F142A}"/>
          </ac:picMkLst>
        </pc:picChg>
        <pc:picChg chg="add mod">
          <ac:chgData name="Jonathan Buening" userId="0b4dd2b2-9f84-47e1-bc78-5836b011fc65" providerId="ADAL" clId="{A087EEC6-D691-4DD4-94DE-8C9FC4514216}" dt="2023-04-20T19:51:40.107" v="212" actId="1076"/>
          <ac:picMkLst>
            <pc:docMk/>
            <pc:sldMk cId="2636933567" sldId="852"/>
            <ac:picMk id="5" creationId="{796ABF9A-1281-1E55-E0A3-FF915F30AB68}"/>
          </ac:picMkLst>
        </pc:picChg>
        <pc:picChg chg="add mod">
          <ac:chgData name="Jonathan Buening" userId="0b4dd2b2-9f84-47e1-bc78-5836b011fc65" providerId="ADAL" clId="{A087EEC6-D691-4DD4-94DE-8C9FC4514216}" dt="2023-04-20T19:51:17.614" v="207" actId="1076"/>
          <ac:picMkLst>
            <pc:docMk/>
            <pc:sldMk cId="2636933567" sldId="852"/>
            <ac:picMk id="6" creationId="{B1C5DA8B-FBB2-1475-B91F-4F8C72BCFC75}"/>
          </ac:picMkLst>
        </pc:picChg>
      </pc:sldChg>
    </pc:docChg>
  </pc:docChgLst>
  <pc:docChgLst>
    <pc:chgData name="Jonathan Buening" userId="0b4dd2b2-9f84-47e1-bc78-5836b011fc65" providerId="ADAL" clId="{E579CBFB-3B0F-45ED-9C93-7831633662D5}"/>
    <pc:docChg chg="custSel addSld modSld sldOrd">
      <pc:chgData name="Jonathan Buening" userId="0b4dd2b2-9f84-47e1-bc78-5836b011fc65" providerId="ADAL" clId="{E579CBFB-3B0F-45ED-9C93-7831633662D5}" dt="2023-06-07T19:25:04.859" v="801" actId="1076"/>
      <pc:docMkLst>
        <pc:docMk/>
      </pc:docMkLst>
      <pc:sldChg chg="delSp ord">
        <pc:chgData name="Jonathan Buening" userId="0b4dd2b2-9f84-47e1-bc78-5836b011fc65" providerId="ADAL" clId="{E579CBFB-3B0F-45ED-9C93-7831633662D5}" dt="2023-06-07T19:20:46.531" v="546"/>
        <pc:sldMkLst>
          <pc:docMk/>
          <pc:sldMk cId="2636933567" sldId="852"/>
        </pc:sldMkLst>
        <pc:spChg chg="del">
          <ac:chgData name="Jonathan Buening" userId="0b4dd2b2-9f84-47e1-bc78-5836b011fc65" providerId="ADAL" clId="{E579CBFB-3B0F-45ED-9C93-7831633662D5}" dt="2023-06-07T19:20:46.531" v="546"/>
          <ac:spMkLst>
            <pc:docMk/>
            <pc:sldMk cId="2636933567" sldId="852"/>
            <ac:spMk id="2" creationId="{D729B937-5463-A705-7C1F-4360D0635F19}"/>
          </ac:spMkLst>
        </pc:spChg>
      </pc:sldChg>
      <pc:sldChg chg="addSp delSp modSp new mod">
        <pc:chgData name="Jonathan Buening" userId="0b4dd2b2-9f84-47e1-bc78-5836b011fc65" providerId="ADAL" clId="{E579CBFB-3B0F-45ED-9C93-7831633662D5}" dt="2023-06-07T19:22:27.112" v="754" actId="1076"/>
        <pc:sldMkLst>
          <pc:docMk/>
          <pc:sldMk cId="3862822708" sldId="853"/>
        </pc:sldMkLst>
        <pc:spChg chg="del">
          <ac:chgData name="Jonathan Buening" userId="0b4dd2b2-9f84-47e1-bc78-5836b011fc65" providerId="ADAL" clId="{E579CBFB-3B0F-45ED-9C93-7831633662D5}" dt="2023-06-07T19:16:02.445" v="3" actId="478"/>
          <ac:spMkLst>
            <pc:docMk/>
            <pc:sldMk cId="3862822708" sldId="853"/>
            <ac:spMk id="2" creationId="{831878C8-DC18-5826-20DF-F2647A0272F2}"/>
          </ac:spMkLst>
        </pc:spChg>
        <pc:spChg chg="del mod">
          <ac:chgData name="Jonathan Buening" userId="0b4dd2b2-9f84-47e1-bc78-5836b011fc65" providerId="ADAL" clId="{E579CBFB-3B0F-45ED-9C93-7831633662D5}" dt="2023-06-07T19:16:04.592" v="5" actId="478"/>
          <ac:spMkLst>
            <pc:docMk/>
            <pc:sldMk cId="3862822708" sldId="853"/>
            <ac:spMk id="3" creationId="{581474F2-F3F5-3A3D-4B10-1010936132C3}"/>
          </ac:spMkLst>
        </pc:spChg>
        <pc:spChg chg="add mod">
          <ac:chgData name="Jonathan Buening" userId="0b4dd2b2-9f84-47e1-bc78-5836b011fc65" providerId="ADAL" clId="{E579CBFB-3B0F-45ED-9C93-7831633662D5}" dt="2023-06-07T19:22:27.112" v="754" actId="1076"/>
          <ac:spMkLst>
            <pc:docMk/>
            <pc:sldMk cId="3862822708" sldId="853"/>
            <ac:spMk id="4" creationId="{8A29FAF8-B744-3FB9-213C-1AB2D6E20DBC}"/>
          </ac:spMkLst>
        </pc:spChg>
      </pc:sldChg>
      <pc:sldChg chg="addSp delSp modSp new mod">
        <pc:chgData name="Jonathan Buening" userId="0b4dd2b2-9f84-47e1-bc78-5836b011fc65" providerId="ADAL" clId="{E579CBFB-3B0F-45ED-9C93-7831633662D5}" dt="2023-06-07T19:25:04.859" v="801" actId="1076"/>
        <pc:sldMkLst>
          <pc:docMk/>
          <pc:sldMk cId="1672119659" sldId="854"/>
        </pc:sldMkLst>
        <pc:spChg chg="del">
          <ac:chgData name="Jonathan Buening" userId="0b4dd2b2-9f84-47e1-bc78-5836b011fc65" providerId="ADAL" clId="{E579CBFB-3B0F-45ED-9C93-7831633662D5}" dt="2023-06-07T19:20:51.193" v="548" actId="478"/>
          <ac:spMkLst>
            <pc:docMk/>
            <pc:sldMk cId="1672119659" sldId="854"/>
            <ac:spMk id="2" creationId="{20E63219-DA6C-EB5E-83F5-9319F7A5AE52}"/>
          </ac:spMkLst>
        </pc:spChg>
        <pc:spChg chg="del">
          <ac:chgData name="Jonathan Buening" userId="0b4dd2b2-9f84-47e1-bc78-5836b011fc65" providerId="ADAL" clId="{E579CBFB-3B0F-45ED-9C93-7831633662D5}" dt="2023-06-07T19:20:52.396" v="549" actId="478"/>
          <ac:spMkLst>
            <pc:docMk/>
            <pc:sldMk cId="1672119659" sldId="854"/>
            <ac:spMk id="3" creationId="{4FBF235C-15A0-BD24-5BCA-5F1EFD55943F}"/>
          </ac:spMkLst>
        </pc:spChg>
        <pc:spChg chg="add mod">
          <ac:chgData name="Jonathan Buening" userId="0b4dd2b2-9f84-47e1-bc78-5836b011fc65" providerId="ADAL" clId="{E579CBFB-3B0F-45ED-9C93-7831633662D5}" dt="2023-06-07T19:25:04.859" v="801" actId="1076"/>
          <ac:spMkLst>
            <pc:docMk/>
            <pc:sldMk cId="1672119659" sldId="854"/>
            <ac:spMk id="4" creationId="{52A20119-8B75-49F8-B6CF-237DC332BC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795781"/>
            <a:ext cx="13990320" cy="382016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763261"/>
            <a:ext cx="12344400" cy="2649219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5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584200"/>
            <a:ext cx="3549015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584200"/>
            <a:ext cx="10441305" cy="929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795781"/>
            <a:ext cx="13990320" cy="382016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763261"/>
            <a:ext cx="12344400" cy="2649219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13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0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735583"/>
            <a:ext cx="14196060" cy="456437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7343143"/>
            <a:ext cx="14196060" cy="24002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/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5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2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584202"/>
            <a:ext cx="14196060" cy="2120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689861"/>
            <a:ext cx="6963012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4008120"/>
            <a:ext cx="6963012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689861"/>
            <a:ext cx="6997304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4008120"/>
            <a:ext cx="6997304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3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24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7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579882"/>
            <a:ext cx="8332470" cy="77978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51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579882"/>
            <a:ext cx="8332470" cy="77978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6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58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584200"/>
            <a:ext cx="3549015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584200"/>
            <a:ext cx="10441305" cy="929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735583"/>
            <a:ext cx="14196060" cy="456437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7343143"/>
            <a:ext cx="14196060" cy="24002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/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2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4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584202"/>
            <a:ext cx="14196060" cy="2120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689861"/>
            <a:ext cx="6963012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4008120"/>
            <a:ext cx="6963012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689861"/>
            <a:ext cx="6997304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4008120"/>
            <a:ext cx="6997304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579882"/>
            <a:ext cx="8332470" cy="77978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579882"/>
            <a:ext cx="8332470" cy="77978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8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584202"/>
            <a:ext cx="1419606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921000"/>
            <a:ext cx="1419606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10170162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2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584202"/>
            <a:ext cx="1419606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921000"/>
            <a:ext cx="1419606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10170162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9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05735-063F-7CBC-8789-4999DAB1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49" y="1801378"/>
            <a:ext cx="15007759" cy="7469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FE0CC-8923-CD5E-4D17-5BA06DFF3120}"/>
              </a:ext>
            </a:extLst>
          </p:cNvPr>
          <p:cNvSpPr txBox="1"/>
          <p:nvPr/>
        </p:nvSpPr>
        <p:spPr>
          <a:xfrm>
            <a:off x="717149" y="438859"/>
            <a:ext cx="12029031" cy="10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2517">
              <a:lnSpc>
                <a:spcPct val="120000"/>
              </a:lnSpc>
            </a:pPr>
            <a:r>
              <a:rPr lang="en-US" sz="2600" b="1" i="1" cap="all" spc="99">
                <a:solidFill>
                  <a:srgbClr val="101820"/>
                </a:solidFill>
                <a:latin typeface="Century Gothic" panose="020B0502020202020204" pitchFamily="34" charset="0"/>
                <a:sym typeface="Arvo"/>
              </a:rPr>
              <a:t>“Our Golden City of the Arts” (2022) by Cedric Michael Cox</a:t>
            </a:r>
          </a:p>
          <a:p>
            <a:pPr defTabSz="532517">
              <a:lnSpc>
                <a:spcPct val="120000"/>
              </a:lnSpc>
            </a:pPr>
            <a:r>
              <a:rPr lang="en-US" sz="2600" cap="all" spc="99">
                <a:solidFill>
                  <a:srgbClr val="111921"/>
                </a:solidFill>
                <a:latin typeface="Century Gothic" panose="020B0502020202020204" pitchFamily="34" charset="0"/>
                <a:sym typeface="Arvo"/>
              </a:rPr>
              <a:t>Commissioned for ArtsWave 100</a:t>
            </a:r>
            <a:endParaRPr lang="en-US" sz="2600" b="1" i="1" cap="all" spc="99">
              <a:solidFill>
                <a:srgbClr val="101820"/>
              </a:solidFill>
              <a:latin typeface="Century Gothic" panose="020B0502020202020204" pitchFamily="34" charset="0"/>
              <a:sym typeface="Arv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D80F42-C540-5EA3-8633-7B03657B2CE3}"/>
              </a:ext>
            </a:extLst>
          </p:cNvPr>
          <p:cNvSpPr txBox="1"/>
          <p:nvPr/>
        </p:nvSpPr>
        <p:spPr>
          <a:xfrm>
            <a:off x="717149" y="9509338"/>
            <a:ext cx="7445074" cy="109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0745" hangingPunct="0">
              <a:lnSpc>
                <a:spcPct val="120000"/>
              </a:lnSpc>
            </a:pPr>
            <a:r>
              <a:rPr lang="en-US" sz="2800" i="1" kern="0" cap="all" spc="99">
                <a:latin typeface="Arvo"/>
                <a:sym typeface="Arvo"/>
              </a:rPr>
              <a:t>Identify the 22 organizations included in the piece for a chance to win a prize.</a:t>
            </a:r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3CE9A4DC-5449-BB88-C3E9-38C7081BF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375" y="9662567"/>
            <a:ext cx="1827954" cy="11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6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06FDA-341E-A543-CDDF-27EA6B32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54" y="857118"/>
            <a:ext cx="14507193" cy="7220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64C27-B6AD-2658-2D00-F4F210CBFFF7}"/>
              </a:ext>
            </a:extLst>
          </p:cNvPr>
          <p:cNvSpPr txBox="1"/>
          <p:nvPr/>
        </p:nvSpPr>
        <p:spPr>
          <a:xfrm>
            <a:off x="368164" y="155367"/>
            <a:ext cx="1339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Century Gothic" panose="020B0502020202020204" pitchFamily="34" charset="0"/>
              </a:rPr>
              <a:t>“Our Golden City of the Arts” (2022) by Cedric Michael Cox</a:t>
            </a:r>
          </a:p>
          <a:p>
            <a:r>
              <a:rPr lang="en-US" sz="1800">
                <a:solidFill>
                  <a:srgbClr val="111921"/>
                </a:solidFill>
                <a:latin typeface="Century Gothic" panose="020B0502020202020204" pitchFamily="34" charset="0"/>
              </a:rPr>
              <a:t>Commissioned for ArtsWave 100</a:t>
            </a:r>
            <a:endParaRPr lang="en-US" sz="2400" b="1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7857028-F8AC-5F36-2488-3800C70A4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30666"/>
              </p:ext>
            </p:extLst>
          </p:nvPr>
        </p:nvGraphicFramePr>
        <p:xfrm>
          <a:off x="1404581" y="8195884"/>
          <a:ext cx="4370529" cy="23408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2226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3818303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Organization</a:t>
                      </a: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399711724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169637920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8528013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300098749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220603638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248849397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550490196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9B4729CA-12D5-35E6-2204-CB290A9D2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918"/>
              </p:ext>
            </p:extLst>
          </p:nvPr>
        </p:nvGraphicFramePr>
        <p:xfrm>
          <a:off x="10684092" y="8221611"/>
          <a:ext cx="4370529" cy="23408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6997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3913532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Organization</a:t>
                      </a: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182051755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272074092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161344429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14886924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326166289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173725052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4136879426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B39B9EEB-C012-904B-FC10-0C567887E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06663"/>
              </p:ext>
            </p:extLst>
          </p:nvPr>
        </p:nvGraphicFramePr>
        <p:xfrm>
          <a:off x="6044336" y="8206226"/>
          <a:ext cx="4370529" cy="26334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2226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3818303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Organization</a:t>
                      </a: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365622539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238409517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381673289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66069183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250295009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64318197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349446263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829423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58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29FAF8-B744-3FB9-213C-1AB2D6E20DBC}"/>
              </a:ext>
            </a:extLst>
          </p:cNvPr>
          <p:cNvSpPr txBox="1"/>
          <p:nvPr/>
        </p:nvSpPr>
        <p:spPr>
          <a:xfrm>
            <a:off x="1676691" y="2854910"/>
            <a:ext cx="131058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On the following page is a randomized list of the buildings represented in the mural (copied three times so you may print and cut).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You may have players guess the buildings outright, or you may make things a little easier by providing this list of available choices.</a:t>
            </a:r>
          </a:p>
        </p:txBody>
      </p:sp>
    </p:spTree>
    <p:extLst>
      <p:ext uri="{BB962C8B-B14F-4D97-AF65-F5344CB8AC3E}">
        <p14:creationId xmlns:p14="http://schemas.microsoft.com/office/powerpoint/2010/main" val="386282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288D1F-AFEA-AF5F-97FB-1504E08F1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5" y="549100"/>
            <a:ext cx="3380492" cy="9874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6ABF9A-1281-1E55-E0A3-FF915F30A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354" y="549099"/>
            <a:ext cx="3380492" cy="9874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C5DA8B-FBB2-1475-B91F-4F8C72BCF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363" y="549102"/>
            <a:ext cx="3380492" cy="98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3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A20119-8B75-49F8-B6CF-237DC332BC81}"/>
              </a:ext>
            </a:extLst>
          </p:cNvPr>
          <p:cNvSpPr txBox="1"/>
          <p:nvPr/>
        </p:nvSpPr>
        <p:spPr>
          <a:xfrm>
            <a:off x="1578574" y="4332238"/>
            <a:ext cx="13302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following page contains the building answers for each spot for your reference. Be sure that you do NOT share with any players before you are ready!</a:t>
            </a:r>
          </a:p>
        </p:txBody>
      </p:sp>
    </p:spTree>
    <p:extLst>
      <p:ext uri="{BB962C8B-B14F-4D97-AF65-F5344CB8AC3E}">
        <p14:creationId xmlns:p14="http://schemas.microsoft.com/office/powerpoint/2010/main" val="167211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7857028-F8AC-5F36-2488-3800C70A4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239990"/>
              </p:ext>
            </p:extLst>
          </p:nvPr>
        </p:nvGraphicFramePr>
        <p:xfrm>
          <a:off x="1404581" y="8207759"/>
          <a:ext cx="4594438" cy="23408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0517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4013921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Century Gothic" panose="020B0502020202020204" pitchFamily="34" charset="0"/>
                        </a:rPr>
                        <a:t>  Organization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Ensemble Theatre Cincinnati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711724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The Carnegie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637920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Playhouse in the Park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28013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400" err="1">
                          <a:latin typeface="Century Gothic" panose="020B0502020202020204" pitchFamily="34" charset="0"/>
                        </a:rPr>
                        <a:t>Nat’l</a:t>
                      </a:r>
                      <a:r>
                        <a:rPr lang="en-US" sz="1400">
                          <a:latin typeface="Century Gothic" panose="020B0502020202020204" pitchFamily="34" charset="0"/>
                        </a:rPr>
                        <a:t> Underground Railroad Freedom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098749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Cincinnati Music Hall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603638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Taft Museum of Art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849397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Clifton Cultural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0490196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9B4729CA-12D5-35E6-2204-CB290A9D2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45942"/>
              </p:ext>
            </p:extLst>
          </p:nvPr>
        </p:nvGraphicFramePr>
        <p:xfrm>
          <a:off x="10889784" y="8207759"/>
          <a:ext cx="4164835" cy="23408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488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3729347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Organization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Five Points Alley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051755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Cincinnati Ballet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074092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400" err="1">
                          <a:latin typeface="Century Gothic" panose="020B0502020202020204" pitchFamily="34" charset="0"/>
                        </a:rPr>
                        <a:t>Aronoff</a:t>
                      </a:r>
                      <a:r>
                        <a:rPr lang="en-US" sz="1400">
                          <a:latin typeface="Century Gothic" panose="020B0502020202020204" pitchFamily="34" charset="0"/>
                        </a:rPr>
                        <a:t>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344429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Cincinnati Shakespeare Company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86924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Cincinnati Art Museum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166289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entury Gothic" panose="020B0502020202020204" pitchFamily="34" charset="0"/>
                        </a:rPr>
                        <a:t>  Kennedy Heights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725052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Elementz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6879426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B39B9EEB-C012-904B-FC10-0C567887E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40355"/>
              </p:ext>
            </p:extLst>
          </p:nvPr>
        </p:nvGraphicFramePr>
        <p:xfrm>
          <a:off x="6361983" y="8207759"/>
          <a:ext cx="4164836" cy="26334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2226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3612610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Organization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Incline Theater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22539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Memorial Hall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409517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The Barn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673289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Regal Theater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069183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ARCO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295009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Wyoming Fine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18197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Contemporary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446263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Cincinnati Museum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534231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7D32783-4A5E-E6D3-B699-79E6FA99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54" y="857118"/>
            <a:ext cx="14507193" cy="72200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E8597-D7FE-E85A-CF94-985F700F1673}"/>
              </a:ext>
            </a:extLst>
          </p:cNvPr>
          <p:cNvSpPr txBox="1"/>
          <p:nvPr/>
        </p:nvSpPr>
        <p:spPr>
          <a:xfrm>
            <a:off x="368164" y="155367"/>
            <a:ext cx="1339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Century Gothic" panose="020B0502020202020204" pitchFamily="34" charset="0"/>
              </a:rPr>
              <a:t>“Our Golden City of the Arts” (2022) by Cedric Michael Cox</a:t>
            </a:r>
          </a:p>
          <a:p>
            <a:r>
              <a:rPr lang="en-US" sz="1800">
                <a:solidFill>
                  <a:srgbClr val="111921"/>
                </a:solidFill>
                <a:latin typeface="Century Gothic" panose="020B0502020202020204" pitchFamily="34" charset="0"/>
              </a:rPr>
              <a:t>Commissioned for ArtsWave 100</a:t>
            </a:r>
            <a:endParaRPr lang="en-US" sz="24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161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42C4D8E4B4B429FD970EB51E4F956" ma:contentTypeVersion="15" ma:contentTypeDescription="Create a new document." ma:contentTypeScope="" ma:versionID="f850c28aa6207cff1f937ef5101a33f7">
  <xsd:schema xmlns:xsd="http://www.w3.org/2001/XMLSchema" xmlns:xs="http://www.w3.org/2001/XMLSchema" xmlns:p="http://schemas.microsoft.com/office/2006/metadata/properties" xmlns:ns2="8d8f82d9-d9f8-4678-956d-b91153ed7655" xmlns:ns3="99283068-6ed8-4c11-9875-f054eb9b9fdd" targetNamespace="http://schemas.microsoft.com/office/2006/metadata/properties" ma:root="true" ma:fieldsID="a11387fa75d32d15801f0f3932cfa620" ns2:_="" ns3:_="">
    <xsd:import namespace="8d8f82d9-d9f8-4678-956d-b91153ed7655"/>
    <xsd:import namespace="99283068-6ed8-4c11-9875-f054eb9b9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f82d9-d9f8-4678-956d-b91153ed76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93c75d4-feb0-4c1f-9bf7-315d506cbe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83068-6ed8-4c11-9875-f054eb9b9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2f002e4-aee2-4ca9-81c5-f567b7558d3c}" ma:internalName="TaxCatchAll" ma:showField="CatchAllData" ma:web="99283068-6ed8-4c11-9875-f054eb9b9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f82d9-d9f8-4678-956d-b91153ed7655">
      <Terms xmlns="http://schemas.microsoft.com/office/infopath/2007/PartnerControls"/>
    </lcf76f155ced4ddcb4097134ff3c332f>
    <TaxCatchAll xmlns="99283068-6ed8-4c11-9875-f054eb9b9fdd" xsi:nil="true"/>
  </documentManagement>
</p:properties>
</file>

<file path=customXml/itemProps1.xml><?xml version="1.0" encoding="utf-8"?>
<ds:datastoreItem xmlns:ds="http://schemas.openxmlformats.org/officeDocument/2006/customXml" ds:itemID="{9D4FF0F1-1279-4FA2-915F-E9AE83794847}">
  <ds:schemaRefs>
    <ds:schemaRef ds:uri="8d8f82d9-d9f8-4678-956d-b91153ed7655"/>
    <ds:schemaRef ds:uri="99283068-6ed8-4c11-9875-f054eb9b9f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2B712E-86F7-40F2-9054-E5382D0B86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3CB9AE-D293-4AA8-9E7E-B17E25CF3E04}">
  <ds:schemaRefs>
    <ds:schemaRef ds:uri="8d8f82d9-d9f8-4678-956d-b91153ed7655"/>
    <ds:schemaRef ds:uri="99283068-6ed8-4c11-9875-f054eb9b9f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296</Words>
  <Application>Microsoft Office PowerPoint</Application>
  <PresentationFormat>Custom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Arvo</vt:lpstr>
      <vt:lpstr>Calibri</vt:lpstr>
      <vt:lpstr>Calibri Light</vt:lpstr>
      <vt:lpstr>Century Gothic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Buening</dc:creator>
  <cp:lastModifiedBy>Jonathan Buening</cp:lastModifiedBy>
  <cp:revision>1</cp:revision>
  <cp:lastPrinted>2023-02-15T19:13:54Z</cp:lastPrinted>
  <dcterms:created xsi:type="dcterms:W3CDTF">2022-12-06T15:04:43Z</dcterms:created>
  <dcterms:modified xsi:type="dcterms:W3CDTF">2023-06-07T19:25:06Z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0x01010049842C4D8E4B4B429FD970EB51E4F956</vt:lpwstr>
  </property>
  <property fmtid="{D5CDD505-2E9C-101B-9397-08002B2CF9AE}" pid="3" name="MediaServiceImageTags">
    <vt:lpwstr/>
  </property>
</Properties>
</file>